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1887200" cy="7559675"/>
  <p:notesSz cx="6888163" cy="10020300"/>
  <p:defaultTextStyle>
    <a:defPPr>
      <a:defRPr lang="en-US"/>
    </a:defPPr>
    <a:lvl1pPr marL="0" algn="l" defTabSz="106070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30352" algn="l" defTabSz="106070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60704" algn="l" defTabSz="106070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91056" algn="l" defTabSz="106070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21408" algn="l" defTabSz="106070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51760" algn="l" defTabSz="106070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82112" algn="l" defTabSz="106070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712464" algn="l" defTabSz="106070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242816" algn="l" defTabSz="106070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89" autoAdjust="0"/>
  </p:normalViewPr>
  <p:slideViewPr>
    <p:cSldViewPr>
      <p:cViewPr>
        <p:scale>
          <a:sx n="70" d="100"/>
          <a:sy n="70" d="100"/>
        </p:scale>
        <p:origin x="-235" y="168"/>
      </p:cViewPr>
      <p:guideLst>
        <p:guide orient="horz" pos="2381"/>
        <p:guide pos="37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304" y="-58"/>
      </p:cViewPr>
      <p:guideLst>
        <p:guide orient="horz" pos="3156"/>
        <p:guide pos="217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C7D270-B09C-4711-AF17-DA014D4616D9}" type="doc">
      <dgm:prSet loTypeId="urn:microsoft.com/office/officeart/2005/8/layout/hierarchy1" loCatId="hierarchy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9493996-D742-4B90-B58A-68E9FD09393A}">
      <dgm:prSet phldrT="[Text]" custT="1"/>
      <dgm:spPr/>
      <dgm:t>
        <a:bodyPr/>
        <a:lstStyle/>
        <a:p>
          <a:r>
            <a:rPr lang="en-US" sz="900" b="1" dirty="0" smtClean="0"/>
            <a:t>SUTONONGGO</a:t>
          </a:r>
          <a:endParaRPr lang="en-US" sz="900" b="1" dirty="0"/>
        </a:p>
      </dgm:t>
    </dgm:pt>
    <dgm:pt modelId="{7CF06E14-ECC1-4953-AC7A-D2B92A401C28}" type="parTrans" cxnId="{7D8B3458-360B-4410-8AF7-561725FC6F94}">
      <dgm:prSet/>
      <dgm:spPr/>
      <dgm:t>
        <a:bodyPr/>
        <a:lstStyle/>
        <a:p>
          <a:endParaRPr lang="en-US" sz="1000"/>
        </a:p>
      </dgm:t>
    </dgm:pt>
    <dgm:pt modelId="{E605EFB0-17CA-4302-ABD6-EFE8AF250A2F}" type="sibTrans" cxnId="{7D8B3458-360B-4410-8AF7-561725FC6F94}">
      <dgm:prSet/>
      <dgm:spPr/>
      <dgm:t>
        <a:bodyPr/>
        <a:lstStyle/>
        <a:p>
          <a:endParaRPr lang="en-US" sz="1000"/>
        </a:p>
      </dgm:t>
    </dgm:pt>
    <dgm:pt modelId="{19EA305B-DAA3-4FE1-8AB2-E8623D4B4F6B}">
      <dgm:prSet phldrT="[Text]" custT="1"/>
      <dgm:spPr/>
      <dgm:t>
        <a:bodyPr/>
        <a:lstStyle/>
        <a:p>
          <a:r>
            <a:rPr lang="en-US" sz="900" b="1" dirty="0" smtClean="0"/>
            <a:t>1. KARIM (ONGGOYUDO)</a:t>
          </a:r>
          <a:endParaRPr lang="en-US" sz="900" b="1" dirty="0"/>
        </a:p>
      </dgm:t>
    </dgm:pt>
    <dgm:pt modelId="{33191EF8-0D45-411B-9D37-AC58916CDAE4}" type="parTrans" cxnId="{1DDE5A65-A038-4C66-A49C-972115768275}">
      <dgm:prSet/>
      <dgm:spPr/>
      <dgm:t>
        <a:bodyPr/>
        <a:lstStyle/>
        <a:p>
          <a:endParaRPr lang="en-US" sz="900"/>
        </a:p>
      </dgm:t>
    </dgm:pt>
    <dgm:pt modelId="{6EEC4EF0-F8E5-4598-BAD0-C4453EBC0D52}" type="sibTrans" cxnId="{1DDE5A65-A038-4C66-A49C-972115768275}">
      <dgm:prSet/>
      <dgm:spPr/>
      <dgm:t>
        <a:bodyPr/>
        <a:lstStyle/>
        <a:p>
          <a:endParaRPr lang="en-US" sz="1000"/>
        </a:p>
      </dgm:t>
    </dgm:pt>
    <dgm:pt modelId="{7A2DFD83-ACED-4240-8E7A-A45D2FE2F20C}">
      <dgm:prSet phldrT="[Text]" custT="1"/>
      <dgm:spPr/>
      <dgm:t>
        <a:bodyPr/>
        <a:lstStyle/>
        <a:p>
          <a:r>
            <a:rPr lang="en-US" sz="900" b="1" dirty="0" smtClean="0"/>
            <a:t>2. KARDI (JOYOSETIKO)</a:t>
          </a:r>
          <a:endParaRPr lang="en-US" sz="900" b="1" dirty="0"/>
        </a:p>
      </dgm:t>
    </dgm:pt>
    <dgm:pt modelId="{85042E8F-AD77-4AA3-BEBF-F1BD0AD3A54C}" type="parTrans" cxnId="{040BACAF-7F95-4BAB-8CBE-A0BA2DB25500}">
      <dgm:prSet/>
      <dgm:spPr/>
      <dgm:t>
        <a:bodyPr/>
        <a:lstStyle/>
        <a:p>
          <a:endParaRPr lang="en-US" sz="900"/>
        </a:p>
      </dgm:t>
    </dgm:pt>
    <dgm:pt modelId="{A7202CC4-AAF5-4C0B-BC77-0AC199303070}" type="sibTrans" cxnId="{040BACAF-7F95-4BAB-8CBE-A0BA2DB25500}">
      <dgm:prSet/>
      <dgm:spPr/>
      <dgm:t>
        <a:bodyPr/>
        <a:lstStyle/>
        <a:p>
          <a:endParaRPr lang="en-US" sz="1000"/>
        </a:p>
      </dgm:t>
    </dgm:pt>
    <dgm:pt modelId="{288AB7AC-BDE9-473C-9F69-668661921AF9}">
      <dgm:prSet phldrT="[Text]" custT="1"/>
      <dgm:spPr/>
      <dgm:t>
        <a:bodyPr/>
        <a:lstStyle/>
        <a:p>
          <a:r>
            <a:rPr lang="en-US" sz="900" b="1" dirty="0" smtClean="0"/>
            <a:t>3. LAMPI          (B. SAKIYAH)</a:t>
          </a:r>
          <a:endParaRPr lang="en-US" sz="900" b="1" dirty="0"/>
        </a:p>
      </dgm:t>
    </dgm:pt>
    <dgm:pt modelId="{2C2B5310-C4C0-4E57-BA8C-21F1821612FC}" type="parTrans" cxnId="{4E942EC5-5F1F-43E8-8CFF-AE9DD7799BF8}">
      <dgm:prSet/>
      <dgm:spPr/>
      <dgm:t>
        <a:bodyPr/>
        <a:lstStyle/>
        <a:p>
          <a:endParaRPr lang="en-US" sz="900"/>
        </a:p>
      </dgm:t>
    </dgm:pt>
    <dgm:pt modelId="{47AB63AF-ADBE-4BF6-8348-F0D30BE0FA74}" type="sibTrans" cxnId="{4E942EC5-5F1F-43E8-8CFF-AE9DD7799BF8}">
      <dgm:prSet/>
      <dgm:spPr/>
      <dgm:t>
        <a:bodyPr/>
        <a:lstStyle/>
        <a:p>
          <a:endParaRPr lang="en-US" sz="1000"/>
        </a:p>
      </dgm:t>
    </dgm:pt>
    <dgm:pt modelId="{0A3834AF-2713-4534-8202-351FEA2736BC}">
      <dgm:prSet phldrT="[Text]" custT="1"/>
      <dgm:spPr/>
      <dgm:t>
        <a:bodyPr/>
        <a:lstStyle/>
        <a:p>
          <a:r>
            <a:rPr lang="en-US" sz="900" b="1" dirty="0" smtClean="0"/>
            <a:t>4. WARINEM (B. KASIH)</a:t>
          </a:r>
          <a:endParaRPr lang="en-US" sz="900" b="1" dirty="0"/>
        </a:p>
      </dgm:t>
    </dgm:pt>
    <dgm:pt modelId="{52942AA2-D180-4F95-B898-0363BDFE3B44}" type="parTrans" cxnId="{1E8CE175-12F1-482E-8BC9-CE7837F1752C}">
      <dgm:prSet/>
      <dgm:spPr/>
      <dgm:t>
        <a:bodyPr/>
        <a:lstStyle/>
        <a:p>
          <a:endParaRPr lang="en-US" sz="900"/>
        </a:p>
      </dgm:t>
    </dgm:pt>
    <dgm:pt modelId="{58570F2E-6E70-4FD4-AFFF-5EDD1005FBC0}" type="sibTrans" cxnId="{1E8CE175-12F1-482E-8BC9-CE7837F1752C}">
      <dgm:prSet/>
      <dgm:spPr/>
      <dgm:t>
        <a:bodyPr/>
        <a:lstStyle/>
        <a:p>
          <a:endParaRPr lang="en-US" sz="1000"/>
        </a:p>
      </dgm:t>
    </dgm:pt>
    <dgm:pt modelId="{AA1DA5E0-1E94-4CE0-9596-6455BD03072B}">
      <dgm:prSet phldrT="[Text]" custT="1"/>
      <dgm:spPr/>
      <dgm:t>
        <a:bodyPr/>
        <a:lstStyle/>
        <a:p>
          <a:r>
            <a:rPr lang="en-US" sz="900" b="1" dirty="0" smtClean="0"/>
            <a:t>5. WARINAH (B. KANTI)</a:t>
          </a:r>
          <a:endParaRPr lang="en-US" sz="900" b="1" dirty="0"/>
        </a:p>
      </dgm:t>
    </dgm:pt>
    <dgm:pt modelId="{E73F0E18-9E4E-4AA8-9CF6-B92DEB56DBA2}" type="parTrans" cxnId="{FFD23717-0D82-46C7-BC4D-6D76E28FA86D}">
      <dgm:prSet/>
      <dgm:spPr/>
      <dgm:t>
        <a:bodyPr/>
        <a:lstStyle/>
        <a:p>
          <a:endParaRPr lang="en-US" sz="900"/>
        </a:p>
      </dgm:t>
    </dgm:pt>
    <dgm:pt modelId="{7499DF75-0C9A-4970-9D61-7F5EF8AD70D0}" type="sibTrans" cxnId="{FFD23717-0D82-46C7-BC4D-6D76E28FA86D}">
      <dgm:prSet/>
      <dgm:spPr/>
      <dgm:t>
        <a:bodyPr/>
        <a:lstStyle/>
        <a:p>
          <a:endParaRPr lang="en-US" sz="1000"/>
        </a:p>
      </dgm:t>
    </dgm:pt>
    <dgm:pt modelId="{DBC9E602-CDC9-488C-9195-1C788F1C0865}">
      <dgm:prSet phldrT="[Text]" custT="1"/>
      <dgm:spPr/>
      <dgm:t>
        <a:bodyPr/>
        <a:lstStyle/>
        <a:p>
          <a:r>
            <a:rPr lang="en-US" sz="900" b="1" dirty="0" smtClean="0"/>
            <a:t>6. WARIKEM          (B. WARIDI)</a:t>
          </a:r>
          <a:endParaRPr lang="en-US" sz="900" b="1" dirty="0"/>
        </a:p>
      </dgm:t>
    </dgm:pt>
    <dgm:pt modelId="{F891DB3E-62E5-42F9-8C9A-760F6F589B0D}" type="parTrans" cxnId="{E8FCD6DE-22B8-460D-B2BC-F852796E38EA}">
      <dgm:prSet/>
      <dgm:spPr/>
      <dgm:t>
        <a:bodyPr/>
        <a:lstStyle/>
        <a:p>
          <a:endParaRPr lang="en-US" sz="900"/>
        </a:p>
      </dgm:t>
    </dgm:pt>
    <dgm:pt modelId="{2A8CDDC4-2BDD-41D7-922B-A185E734F8AD}" type="sibTrans" cxnId="{E8FCD6DE-22B8-460D-B2BC-F852796E38EA}">
      <dgm:prSet/>
      <dgm:spPr/>
      <dgm:t>
        <a:bodyPr/>
        <a:lstStyle/>
        <a:p>
          <a:endParaRPr lang="en-US" sz="1000"/>
        </a:p>
      </dgm:t>
    </dgm:pt>
    <dgm:pt modelId="{473757EB-3516-4871-8518-3F575F50F279}">
      <dgm:prSet phldrT="[Text]" custT="1"/>
      <dgm:spPr/>
      <dgm:t>
        <a:bodyPr/>
        <a:lstStyle/>
        <a:p>
          <a:r>
            <a:rPr lang="en-US" sz="900" b="1" dirty="0" smtClean="0"/>
            <a:t>7. SADIKIN (DONOJOYO)</a:t>
          </a:r>
          <a:endParaRPr lang="en-US" sz="900" b="1" dirty="0"/>
        </a:p>
      </dgm:t>
    </dgm:pt>
    <dgm:pt modelId="{59D902BF-C4D7-450E-B188-D1BDCDD05FDE}" type="parTrans" cxnId="{682A7FE5-30E3-4A65-B5C3-DA135855420D}">
      <dgm:prSet/>
      <dgm:spPr/>
      <dgm:t>
        <a:bodyPr/>
        <a:lstStyle/>
        <a:p>
          <a:endParaRPr lang="en-US" sz="900"/>
        </a:p>
      </dgm:t>
    </dgm:pt>
    <dgm:pt modelId="{D85B64B2-6B0F-44ED-A04A-64D323692F1A}" type="sibTrans" cxnId="{682A7FE5-30E3-4A65-B5C3-DA135855420D}">
      <dgm:prSet/>
      <dgm:spPr/>
      <dgm:t>
        <a:bodyPr/>
        <a:lstStyle/>
        <a:p>
          <a:endParaRPr lang="en-US" sz="1000"/>
        </a:p>
      </dgm:t>
    </dgm:pt>
    <dgm:pt modelId="{0F59E257-FFCF-498A-B4C7-3682E488DA21}">
      <dgm:prSet phldrT="[Text]" custT="1"/>
      <dgm:spPr/>
      <dgm:t>
        <a:bodyPr/>
        <a:lstStyle/>
        <a:p>
          <a:r>
            <a:rPr lang="en-US" sz="900" b="1" dirty="0" smtClean="0"/>
            <a:t>8. GIYO (MENTOWIJOYO)</a:t>
          </a:r>
          <a:endParaRPr lang="en-US" sz="900" b="1" dirty="0"/>
        </a:p>
      </dgm:t>
    </dgm:pt>
    <dgm:pt modelId="{ACDBD546-C50C-4ABF-A585-96D2865C29F5}" type="parTrans" cxnId="{FE804C3F-FD61-46A5-B7B2-D558A66E1DCD}">
      <dgm:prSet/>
      <dgm:spPr/>
      <dgm:t>
        <a:bodyPr/>
        <a:lstStyle/>
        <a:p>
          <a:endParaRPr lang="en-US" sz="900"/>
        </a:p>
      </dgm:t>
    </dgm:pt>
    <dgm:pt modelId="{B612B0C2-5273-4DA3-B78A-9CF0D64EBAF4}" type="sibTrans" cxnId="{FE804C3F-FD61-46A5-B7B2-D558A66E1DCD}">
      <dgm:prSet/>
      <dgm:spPr/>
      <dgm:t>
        <a:bodyPr/>
        <a:lstStyle/>
        <a:p>
          <a:endParaRPr lang="en-US" sz="1000"/>
        </a:p>
      </dgm:t>
    </dgm:pt>
    <dgm:pt modelId="{85575271-A525-4CA3-BD4D-DF66B9B520BB}">
      <dgm:prSet phldrT="[Text]" custT="1"/>
      <dgm:spPr/>
      <dgm:t>
        <a:bodyPr/>
        <a:lstStyle/>
        <a:p>
          <a:r>
            <a:rPr lang="en-US" sz="900" b="1" dirty="0" smtClean="0"/>
            <a:t>9. GIMAN (GONDOTARUNO)</a:t>
          </a:r>
          <a:endParaRPr lang="en-US" sz="900" b="1" dirty="0"/>
        </a:p>
      </dgm:t>
    </dgm:pt>
    <dgm:pt modelId="{3C7321E2-0FBD-4EA9-9C94-AEC10160B633}" type="parTrans" cxnId="{1B906767-DABC-45D1-A687-093A4D6F1E3E}">
      <dgm:prSet/>
      <dgm:spPr/>
      <dgm:t>
        <a:bodyPr/>
        <a:lstStyle/>
        <a:p>
          <a:endParaRPr lang="en-US" sz="900"/>
        </a:p>
      </dgm:t>
    </dgm:pt>
    <dgm:pt modelId="{1727A748-DBD8-4167-81BD-172D7EDFA8F2}" type="sibTrans" cxnId="{1B906767-DABC-45D1-A687-093A4D6F1E3E}">
      <dgm:prSet/>
      <dgm:spPr/>
      <dgm:t>
        <a:bodyPr/>
        <a:lstStyle/>
        <a:p>
          <a:endParaRPr lang="en-US" sz="1000"/>
        </a:p>
      </dgm:t>
    </dgm:pt>
    <dgm:pt modelId="{6B809059-988D-4951-A1DF-FA8BE1E3A0B2}">
      <dgm:prSet phldrT="[Text]" custT="1"/>
      <dgm:spPr/>
      <dgm:t>
        <a:bodyPr/>
        <a:lstStyle/>
        <a:p>
          <a:r>
            <a:rPr lang="en-US" sz="900" b="1" dirty="0" smtClean="0"/>
            <a:t>10. KARJU (RESOWIJOYO)</a:t>
          </a:r>
          <a:endParaRPr lang="en-US" sz="900" b="1" dirty="0"/>
        </a:p>
      </dgm:t>
    </dgm:pt>
    <dgm:pt modelId="{8EA1BED4-29E0-4B19-AFC2-AF91FACB13B7}" type="parTrans" cxnId="{0BAEBC71-E0B6-4704-AEAD-CD46B001332D}">
      <dgm:prSet/>
      <dgm:spPr/>
      <dgm:t>
        <a:bodyPr/>
        <a:lstStyle/>
        <a:p>
          <a:endParaRPr lang="en-US" sz="900"/>
        </a:p>
      </dgm:t>
    </dgm:pt>
    <dgm:pt modelId="{860322EB-7C72-4151-8682-01F5A084F501}" type="sibTrans" cxnId="{0BAEBC71-E0B6-4704-AEAD-CD46B001332D}">
      <dgm:prSet/>
      <dgm:spPr/>
      <dgm:t>
        <a:bodyPr/>
        <a:lstStyle/>
        <a:p>
          <a:endParaRPr lang="en-US" sz="1000"/>
        </a:p>
      </dgm:t>
    </dgm:pt>
    <dgm:pt modelId="{DD0D8324-4837-4AC7-AB2E-3F0700CC401C}">
      <dgm:prSet custT="1"/>
      <dgm:spPr/>
      <dgm:t>
        <a:bodyPr/>
        <a:lstStyle/>
        <a:p>
          <a:pPr algn="just"/>
          <a:r>
            <a:rPr lang="en-US" sz="900" b="1" dirty="0" smtClean="0"/>
            <a:t>1. SARIYO</a:t>
          </a:r>
        </a:p>
        <a:p>
          <a:pPr algn="just"/>
          <a:r>
            <a:rPr lang="en-US" sz="900" b="1" dirty="0" smtClean="0"/>
            <a:t>2. KADEM</a:t>
          </a:r>
        </a:p>
        <a:p>
          <a:pPr algn="just"/>
          <a:r>
            <a:rPr lang="en-US" sz="900" b="1" dirty="0" smtClean="0"/>
            <a:t>3. NOTO</a:t>
          </a:r>
        </a:p>
        <a:p>
          <a:pPr algn="just"/>
          <a:r>
            <a:rPr lang="en-US" sz="900" b="1" dirty="0" smtClean="0"/>
            <a:t>4. KANEM</a:t>
          </a:r>
          <a:endParaRPr lang="en-US" sz="900" b="1" dirty="0"/>
        </a:p>
      </dgm:t>
    </dgm:pt>
    <dgm:pt modelId="{6C9D6DFA-71A6-4D87-9B36-4CB46EBBE536}" type="parTrans" cxnId="{317923F3-B05B-4329-9815-C0B716CEF245}">
      <dgm:prSet/>
      <dgm:spPr/>
      <dgm:t>
        <a:bodyPr/>
        <a:lstStyle/>
        <a:p>
          <a:endParaRPr lang="en-US" sz="900"/>
        </a:p>
      </dgm:t>
    </dgm:pt>
    <dgm:pt modelId="{8BD273B1-0ACE-4008-8BB5-20DF0410B639}" type="sibTrans" cxnId="{317923F3-B05B-4329-9815-C0B716CEF245}">
      <dgm:prSet/>
      <dgm:spPr/>
      <dgm:t>
        <a:bodyPr/>
        <a:lstStyle/>
        <a:p>
          <a:endParaRPr lang="en-US" sz="1000"/>
        </a:p>
      </dgm:t>
    </dgm:pt>
    <dgm:pt modelId="{10934D29-997A-4FF9-A140-8CCED9D4BDA0}">
      <dgm:prSet custT="1"/>
      <dgm:spPr/>
      <dgm:t>
        <a:bodyPr/>
        <a:lstStyle/>
        <a:p>
          <a:r>
            <a:rPr lang="en-US" sz="900" b="1" dirty="0" smtClean="0"/>
            <a:t>1. WONOSETIKO</a:t>
          </a:r>
          <a:endParaRPr lang="en-US" sz="900" b="1" dirty="0"/>
        </a:p>
      </dgm:t>
    </dgm:pt>
    <dgm:pt modelId="{56010CB7-08AA-47AF-BB8E-F0B2B52A79D4}" type="parTrans" cxnId="{65B890A8-FC16-4E8F-9EBE-2DDA5E7B2EF9}">
      <dgm:prSet/>
      <dgm:spPr/>
      <dgm:t>
        <a:bodyPr/>
        <a:lstStyle/>
        <a:p>
          <a:endParaRPr lang="en-US" sz="900"/>
        </a:p>
      </dgm:t>
    </dgm:pt>
    <dgm:pt modelId="{A272A9A0-2EB9-4099-A9E2-4D136E23DB60}" type="sibTrans" cxnId="{65B890A8-FC16-4E8F-9EBE-2DDA5E7B2EF9}">
      <dgm:prSet/>
      <dgm:spPr/>
      <dgm:t>
        <a:bodyPr/>
        <a:lstStyle/>
        <a:p>
          <a:endParaRPr lang="en-US" sz="1000"/>
        </a:p>
      </dgm:t>
    </dgm:pt>
    <dgm:pt modelId="{4D31EFD6-7B26-4B10-ACAE-4A98BEE8BEC7}">
      <dgm:prSet custT="1"/>
      <dgm:spPr/>
      <dgm:t>
        <a:bodyPr/>
        <a:lstStyle/>
        <a:p>
          <a:pPr algn="just"/>
          <a:r>
            <a:rPr lang="en-US" sz="900" b="1" dirty="0" smtClean="0"/>
            <a:t>1. SAKIYAH</a:t>
          </a:r>
        </a:p>
        <a:p>
          <a:pPr algn="just"/>
          <a:r>
            <a:rPr lang="en-US" sz="900" b="1" dirty="0" smtClean="0"/>
            <a:t>2. WANIKEM</a:t>
          </a:r>
        </a:p>
        <a:p>
          <a:pPr algn="just"/>
          <a:r>
            <a:rPr lang="en-US" sz="900" b="1" dirty="0" smtClean="0"/>
            <a:t>3. B. SADIKO</a:t>
          </a:r>
        </a:p>
        <a:p>
          <a:pPr algn="just"/>
          <a:r>
            <a:rPr lang="en-US" sz="900" b="1" dirty="0" smtClean="0"/>
            <a:t>4. KERTOSENTIKO</a:t>
          </a:r>
        </a:p>
        <a:p>
          <a:pPr algn="just"/>
          <a:r>
            <a:rPr lang="en-US" sz="900" b="1" dirty="0" smtClean="0"/>
            <a:t>5. KROMODRONO</a:t>
          </a:r>
        </a:p>
        <a:p>
          <a:pPr algn="just"/>
          <a:r>
            <a:rPr lang="en-US" sz="900" b="1" dirty="0" smtClean="0"/>
            <a:t>6. B. KASANREJO</a:t>
          </a:r>
        </a:p>
        <a:p>
          <a:pPr algn="just"/>
          <a:r>
            <a:rPr lang="en-US" sz="900" b="1" dirty="0" smtClean="0"/>
            <a:t>7. B. SUTOLESONO</a:t>
          </a:r>
        </a:p>
        <a:p>
          <a:pPr algn="just"/>
          <a:r>
            <a:rPr lang="en-US" sz="900" b="1" dirty="0" smtClean="0"/>
            <a:t>8. B. SOKROMO</a:t>
          </a:r>
          <a:endParaRPr lang="en-US" sz="900" b="1" dirty="0"/>
        </a:p>
      </dgm:t>
    </dgm:pt>
    <dgm:pt modelId="{B150F1CA-BFAF-4127-9510-7E7296A98011}" type="parTrans" cxnId="{BC51FEB4-3E35-4DD5-A92D-2C3414F3F6BE}">
      <dgm:prSet/>
      <dgm:spPr/>
      <dgm:t>
        <a:bodyPr/>
        <a:lstStyle/>
        <a:p>
          <a:endParaRPr lang="en-US" sz="900"/>
        </a:p>
      </dgm:t>
    </dgm:pt>
    <dgm:pt modelId="{51958C2E-7F0F-4A5F-82C2-38E5465051BD}" type="sibTrans" cxnId="{BC51FEB4-3E35-4DD5-A92D-2C3414F3F6BE}">
      <dgm:prSet/>
      <dgm:spPr/>
      <dgm:t>
        <a:bodyPr/>
        <a:lstStyle/>
        <a:p>
          <a:endParaRPr lang="en-US" sz="1000"/>
        </a:p>
      </dgm:t>
    </dgm:pt>
    <dgm:pt modelId="{35457674-D2B7-4077-AAE8-493ACA85262E}">
      <dgm:prSet custT="1"/>
      <dgm:spPr/>
      <dgm:t>
        <a:bodyPr/>
        <a:lstStyle/>
        <a:p>
          <a:pPr algn="just"/>
          <a:r>
            <a:rPr lang="en-US" sz="900" b="1" dirty="0" smtClean="0"/>
            <a:t>1. KASIH</a:t>
          </a:r>
        </a:p>
        <a:p>
          <a:pPr algn="just"/>
          <a:r>
            <a:rPr lang="en-US" sz="900" b="1" dirty="0" smtClean="0"/>
            <a:t>2. B. KERTOSEMITO</a:t>
          </a:r>
        </a:p>
        <a:p>
          <a:pPr algn="just"/>
          <a:r>
            <a:rPr lang="en-US" sz="900" b="1" dirty="0" smtClean="0"/>
            <a:t>3. PAK KEPIL</a:t>
          </a:r>
        </a:p>
        <a:p>
          <a:pPr algn="just"/>
          <a:r>
            <a:rPr lang="en-US" sz="900" b="1" dirty="0" smtClean="0"/>
            <a:t>4. PODRONO</a:t>
          </a:r>
        </a:p>
        <a:p>
          <a:pPr algn="just"/>
          <a:r>
            <a:rPr lang="en-US" sz="900" b="1" dirty="0" smtClean="0"/>
            <a:t>5. KROMOSENTONO</a:t>
          </a:r>
        </a:p>
        <a:p>
          <a:pPr algn="just"/>
          <a:r>
            <a:rPr lang="en-US" sz="900" b="1" dirty="0" smtClean="0"/>
            <a:t>6. B. SINGOJOYO</a:t>
          </a:r>
          <a:endParaRPr lang="en-US" sz="900" b="1" dirty="0"/>
        </a:p>
      </dgm:t>
    </dgm:pt>
    <dgm:pt modelId="{F63ECCC1-1153-4382-ACAB-18B8B740EDD5}" type="parTrans" cxnId="{83ADF9F8-AA14-446B-A3F0-E7F1D2BACC5D}">
      <dgm:prSet/>
      <dgm:spPr/>
      <dgm:t>
        <a:bodyPr/>
        <a:lstStyle/>
        <a:p>
          <a:endParaRPr lang="en-US" sz="900"/>
        </a:p>
      </dgm:t>
    </dgm:pt>
    <dgm:pt modelId="{6C7591EF-B4D1-4CEB-8781-D50DF9359173}" type="sibTrans" cxnId="{83ADF9F8-AA14-446B-A3F0-E7F1D2BACC5D}">
      <dgm:prSet/>
      <dgm:spPr/>
      <dgm:t>
        <a:bodyPr/>
        <a:lstStyle/>
        <a:p>
          <a:endParaRPr lang="en-US" sz="1000"/>
        </a:p>
      </dgm:t>
    </dgm:pt>
    <dgm:pt modelId="{16502743-A61B-4426-AB9F-E453D44BECAD}">
      <dgm:prSet custT="1"/>
      <dgm:spPr/>
      <dgm:t>
        <a:bodyPr/>
        <a:lstStyle/>
        <a:p>
          <a:pPr algn="just"/>
          <a:r>
            <a:rPr lang="en-US" sz="900" b="1" dirty="0" smtClean="0"/>
            <a:t>1. KANTI</a:t>
          </a:r>
        </a:p>
        <a:p>
          <a:pPr algn="just"/>
          <a:r>
            <a:rPr lang="en-US" sz="900" b="1" dirty="0" smtClean="0"/>
            <a:t>2. SUTOSETIKO</a:t>
          </a:r>
        </a:p>
        <a:p>
          <a:pPr algn="just"/>
          <a:r>
            <a:rPr lang="en-US" sz="900" b="1" dirty="0" smtClean="0"/>
            <a:t>3. SOSEMITO</a:t>
          </a:r>
        </a:p>
        <a:p>
          <a:pPr algn="just"/>
          <a:r>
            <a:rPr lang="en-US" sz="900" b="1" dirty="0" smtClean="0"/>
            <a:t>4. MENTOREJO</a:t>
          </a:r>
        </a:p>
        <a:p>
          <a:pPr algn="just"/>
          <a:r>
            <a:rPr lang="en-US" sz="900" b="1" dirty="0" smtClean="0"/>
            <a:t>5. B. TRODONGSO</a:t>
          </a:r>
        </a:p>
        <a:p>
          <a:pPr algn="just"/>
          <a:r>
            <a:rPr lang="en-US" sz="900" b="1" dirty="0" smtClean="0"/>
            <a:t>6. KARTOMO</a:t>
          </a:r>
        </a:p>
        <a:p>
          <a:pPr algn="just"/>
          <a:r>
            <a:rPr lang="en-US" sz="900" b="1" dirty="0" smtClean="0"/>
            <a:t>7. B. WONORESO</a:t>
          </a:r>
          <a:endParaRPr lang="en-US" sz="900" b="1" dirty="0"/>
        </a:p>
      </dgm:t>
    </dgm:pt>
    <dgm:pt modelId="{3320A82E-C0B5-443B-AD58-BEA24D88DA6D}" type="parTrans" cxnId="{1442C600-96B7-49E8-A58A-B587622D384E}">
      <dgm:prSet/>
      <dgm:spPr/>
      <dgm:t>
        <a:bodyPr/>
        <a:lstStyle/>
        <a:p>
          <a:endParaRPr lang="en-US" sz="900"/>
        </a:p>
      </dgm:t>
    </dgm:pt>
    <dgm:pt modelId="{651D1B48-500F-434F-B8DF-529A17E05278}" type="sibTrans" cxnId="{1442C600-96B7-49E8-A58A-B587622D384E}">
      <dgm:prSet/>
      <dgm:spPr/>
      <dgm:t>
        <a:bodyPr/>
        <a:lstStyle/>
        <a:p>
          <a:endParaRPr lang="en-US" sz="1000"/>
        </a:p>
      </dgm:t>
    </dgm:pt>
    <dgm:pt modelId="{CD974EEE-177E-4EC9-8641-0CD9C7F26881}">
      <dgm:prSet custT="1"/>
      <dgm:spPr/>
      <dgm:t>
        <a:bodyPr/>
        <a:lstStyle/>
        <a:p>
          <a:pPr algn="just"/>
          <a:r>
            <a:rPr lang="en-US" sz="900" b="1" dirty="0" smtClean="0"/>
            <a:t>1. JOYOWARIDI</a:t>
          </a:r>
        </a:p>
        <a:p>
          <a:pPr algn="just"/>
          <a:r>
            <a:rPr lang="en-US" sz="900" b="1" dirty="0" smtClean="0"/>
            <a:t>2. B. KERTODONGSO</a:t>
          </a:r>
        </a:p>
        <a:p>
          <a:pPr algn="just"/>
          <a:r>
            <a:rPr lang="en-US" sz="900" b="1" dirty="0" smtClean="0"/>
            <a:t>3. B. JRODIPO</a:t>
          </a:r>
        </a:p>
        <a:p>
          <a:pPr algn="just"/>
          <a:r>
            <a:rPr lang="en-US" sz="900" b="1" dirty="0" smtClean="0"/>
            <a:t>4. SOJIWO</a:t>
          </a:r>
        </a:p>
        <a:p>
          <a:pPr algn="just"/>
          <a:r>
            <a:rPr lang="en-US" sz="900" b="1" dirty="0" smtClean="0"/>
            <a:t>5. B. WONOJOYO</a:t>
          </a:r>
        </a:p>
        <a:p>
          <a:pPr algn="just"/>
          <a:r>
            <a:rPr lang="en-US" sz="900" b="1" dirty="0" smtClean="0"/>
            <a:t>6. SAMPAK</a:t>
          </a:r>
        </a:p>
        <a:p>
          <a:pPr algn="just"/>
          <a:r>
            <a:rPr lang="en-US" sz="900" b="1" dirty="0" smtClean="0"/>
            <a:t>7. B. TRODONGSO</a:t>
          </a:r>
        </a:p>
        <a:p>
          <a:pPr algn="just"/>
          <a:r>
            <a:rPr lang="en-US" sz="900" b="1" dirty="0" smtClean="0"/>
            <a:t>8. B. SOMOSEMITO</a:t>
          </a:r>
          <a:endParaRPr lang="en-US" sz="900" b="1" dirty="0"/>
        </a:p>
      </dgm:t>
    </dgm:pt>
    <dgm:pt modelId="{0BFBDACE-8112-4255-B149-F40555AFED86}" type="parTrans" cxnId="{8C828226-F512-4413-A8BE-AE8F9316CB27}">
      <dgm:prSet/>
      <dgm:spPr/>
      <dgm:t>
        <a:bodyPr/>
        <a:lstStyle/>
        <a:p>
          <a:endParaRPr lang="en-US" sz="900"/>
        </a:p>
      </dgm:t>
    </dgm:pt>
    <dgm:pt modelId="{7FB1F256-201A-4823-BBD3-315D2180CD62}" type="sibTrans" cxnId="{8C828226-F512-4413-A8BE-AE8F9316CB27}">
      <dgm:prSet/>
      <dgm:spPr/>
      <dgm:t>
        <a:bodyPr/>
        <a:lstStyle/>
        <a:p>
          <a:endParaRPr lang="en-US" sz="1000"/>
        </a:p>
      </dgm:t>
    </dgm:pt>
    <dgm:pt modelId="{279FA2B1-C3BE-4D11-8797-D63B505CC37A}">
      <dgm:prSet custT="1"/>
      <dgm:spPr/>
      <dgm:t>
        <a:bodyPr/>
        <a:lstStyle/>
        <a:p>
          <a:pPr algn="just"/>
          <a:r>
            <a:rPr lang="en-US" sz="900" b="1" dirty="0" smtClean="0"/>
            <a:t>1. PRAWIRODIHARJO</a:t>
          </a:r>
        </a:p>
        <a:p>
          <a:pPr algn="just"/>
          <a:r>
            <a:rPr lang="en-US" sz="900" b="1" dirty="0" smtClean="0"/>
            <a:t>2. SOSROHANDOYO</a:t>
          </a:r>
        </a:p>
        <a:p>
          <a:pPr algn="just"/>
          <a:r>
            <a:rPr lang="en-US" sz="900" b="1" dirty="0" smtClean="0"/>
            <a:t>3. B. NOYOWIJOYO</a:t>
          </a:r>
        </a:p>
        <a:p>
          <a:pPr algn="just"/>
          <a:r>
            <a:rPr lang="en-US" sz="900" b="1" dirty="0" smtClean="0"/>
            <a:t>4. PONCOSENTONO</a:t>
          </a:r>
        </a:p>
        <a:p>
          <a:pPr algn="just"/>
          <a:r>
            <a:rPr lang="en-US" sz="900" b="1" dirty="0" smtClean="0"/>
            <a:t>5. B. WONGSOSEMITO</a:t>
          </a:r>
        </a:p>
        <a:p>
          <a:pPr algn="just"/>
          <a:r>
            <a:rPr lang="en-US" sz="900" b="1" dirty="0" smtClean="0"/>
            <a:t>6. MARTOSUWITO</a:t>
          </a:r>
        </a:p>
        <a:p>
          <a:pPr algn="just"/>
          <a:r>
            <a:rPr lang="en-US" sz="900" b="1" dirty="0" smtClean="0"/>
            <a:t>7. SASTROSUWIRYO</a:t>
          </a:r>
        </a:p>
        <a:p>
          <a:pPr algn="just"/>
          <a:r>
            <a:rPr lang="en-US" sz="900" b="1" dirty="0" smtClean="0"/>
            <a:t>8. MANGUNSENTONO</a:t>
          </a:r>
        </a:p>
        <a:p>
          <a:pPr algn="just"/>
          <a:r>
            <a:rPr lang="en-US" sz="900" b="1" dirty="0" smtClean="0"/>
            <a:t>9. B. JOYOPAWIRO</a:t>
          </a:r>
        </a:p>
        <a:p>
          <a:pPr algn="just"/>
          <a:r>
            <a:rPr lang="en-US" sz="900" b="1" dirty="0" smtClean="0"/>
            <a:t>10. B. KARTOSENTONO</a:t>
          </a:r>
          <a:endParaRPr lang="en-US" sz="900" b="1" dirty="0"/>
        </a:p>
      </dgm:t>
    </dgm:pt>
    <dgm:pt modelId="{06B0DDD4-180B-407C-AEE3-BC166BA254BF}" type="parTrans" cxnId="{59574AD7-9681-4662-94B6-F050CA891AF9}">
      <dgm:prSet/>
      <dgm:spPr/>
      <dgm:t>
        <a:bodyPr/>
        <a:lstStyle/>
        <a:p>
          <a:endParaRPr lang="en-US" sz="900"/>
        </a:p>
      </dgm:t>
    </dgm:pt>
    <dgm:pt modelId="{20429F0D-591C-442B-9F65-A67434D87A9B}" type="sibTrans" cxnId="{59574AD7-9681-4662-94B6-F050CA891AF9}">
      <dgm:prSet/>
      <dgm:spPr/>
      <dgm:t>
        <a:bodyPr/>
        <a:lstStyle/>
        <a:p>
          <a:endParaRPr lang="en-US" sz="1000"/>
        </a:p>
      </dgm:t>
    </dgm:pt>
    <dgm:pt modelId="{54319296-667D-49BD-9D57-AA82686D8B38}">
      <dgm:prSet custT="1"/>
      <dgm:spPr/>
      <dgm:t>
        <a:bodyPr/>
        <a:lstStyle/>
        <a:p>
          <a:pPr algn="just"/>
          <a:r>
            <a:rPr lang="en-US" sz="900" b="1" dirty="0" smtClean="0"/>
            <a:t>1. B. TRIMOREJO</a:t>
          </a:r>
        </a:p>
        <a:p>
          <a:pPr algn="just"/>
          <a:r>
            <a:rPr lang="en-US" sz="900" b="1" dirty="0" smtClean="0"/>
            <a:t>2. B. MENTONONGGO</a:t>
          </a:r>
        </a:p>
        <a:p>
          <a:pPr algn="just"/>
          <a:r>
            <a:rPr lang="en-US" sz="900" b="1" dirty="0" smtClean="0"/>
            <a:t>3. SONODRONO</a:t>
          </a:r>
        </a:p>
        <a:p>
          <a:pPr algn="just"/>
          <a:r>
            <a:rPr lang="en-US" sz="900" b="1" dirty="0" smtClean="0"/>
            <a:t>4. IROKARSO</a:t>
          </a:r>
        </a:p>
        <a:p>
          <a:pPr algn="just"/>
          <a:r>
            <a:rPr lang="en-US" sz="900" b="1" dirty="0" smtClean="0"/>
            <a:t>5. HARJOSUWITO</a:t>
          </a:r>
        </a:p>
        <a:p>
          <a:pPr algn="just"/>
          <a:r>
            <a:rPr lang="en-US" sz="900" b="1" dirty="0" smtClean="0"/>
            <a:t>6. B. KROMOREJO</a:t>
          </a:r>
        </a:p>
        <a:p>
          <a:pPr algn="just"/>
          <a:r>
            <a:rPr lang="en-US" sz="900" b="1" dirty="0" smtClean="0"/>
            <a:t>7. B. SONTIKO</a:t>
          </a:r>
        </a:p>
        <a:p>
          <a:pPr algn="just"/>
          <a:r>
            <a:rPr lang="en-US" sz="900" b="1" dirty="0" smtClean="0"/>
            <a:t>8. KARSODIMEJO</a:t>
          </a:r>
          <a:endParaRPr lang="en-US" sz="900" b="1" dirty="0"/>
        </a:p>
      </dgm:t>
    </dgm:pt>
    <dgm:pt modelId="{A2B50F25-785B-431A-8298-69C3C122740D}" type="parTrans" cxnId="{FB10AA63-83D8-4545-82CE-F8B4C0BF7409}">
      <dgm:prSet/>
      <dgm:spPr/>
      <dgm:t>
        <a:bodyPr/>
        <a:lstStyle/>
        <a:p>
          <a:endParaRPr lang="en-US" sz="900"/>
        </a:p>
      </dgm:t>
    </dgm:pt>
    <dgm:pt modelId="{E6E14931-50F4-4D81-8FF4-B3FD16675FAF}" type="sibTrans" cxnId="{FB10AA63-83D8-4545-82CE-F8B4C0BF7409}">
      <dgm:prSet/>
      <dgm:spPr/>
      <dgm:t>
        <a:bodyPr/>
        <a:lstStyle/>
        <a:p>
          <a:endParaRPr lang="en-US" sz="1000"/>
        </a:p>
      </dgm:t>
    </dgm:pt>
    <dgm:pt modelId="{3B89B9D8-48B0-4AD6-9B8A-D42753DD0F78}">
      <dgm:prSet custT="1"/>
      <dgm:spPr/>
      <dgm:t>
        <a:bodyPr/>
        <a:lstStyle/>
        <a:p>
          <a:pPr algn="just"/>
          <a:r>
            <a:rPr lang="en-US" sz="900" b="1" dirty="0" smtClean="0"/>
            <a:t>1. B. KERTONADI</a:t>
          </a:r>
        </a:p>
        <a:p>
          <a:pPr algn="just"/>
          <a:r>
            <a:rPr lang="en-US" sz="900" b="1" dirty="0" smtClean="0"/>
            <a:t>2. WIDIKARIYO</a:t>
          </a:r>
        </a:p>
        <a:p>
          <a:pPr algn="just"/>
          <a:r>
            <a:rPr lang="en-US" sz="900" b="1" dirty="0" smtClean="0"/>
            <a:t>3. NGATINAH</a:t>
          </a:r>
        </a:p>
        <a:p>
          <a:pPr algn="just"/>
          <a:r>
            <a:rPr lang="en-US" sz="900" b="1" dirty="0" smtClean="0"/>
            <a:t>4. CERMOSUWITO</a:t>
          </a:r>
        </a:p>
        <a:p>
          <a:pPr algn="just"/>
          <a:r>
            <a:rPr lang="en-US" sz="900" b="1" dirty="0" smtClean="0"/>
            <a:t>5. B. KROMOREJO</a:t>
          </a:r>
        </a:p>
        <a:p>
          <a:pPr algn="just"/>
          <a:r>
            <a:rPr lang="en-US" sz="900" b="1" dirty="0" smtClean="0"/>
            <a:t>6. GINEM</a:t>
          </a:r>
        </a:p>
        <a:p>
          <a:pPr algn="just"/>
          <a:r>
            <a:rPr lang="en-US" sz="900" b="1" dirty="0" smtClean="0"/>
            <a:t>7. GUNOWIJOYO</a:t>
          </a:r>
        </a:p>
        <a:p>
          <a:pPr algn="just"/>
          <a:r>
            <a:rPr lang="en-US" sz="900" b="1" dirty="0" smtClean="0"/>
            <a:t>8. WIRYOSUTARJO</a:t>
          </a:r>
        </a:p>
        <a:p>
          <a:pPr algn="just"/>
          <a:r>
            <a:rPr lang="en-US" sz="900" b="1" dirty="0" smtClean="0"/>
            <a:t>9. B. TOMOREJO</a:t>
          </a:r>
          <a:endParaRPr lang="en-US" sz="900" b="1" dirty="0"/>
        </a:p>
      </dgm:t>
    </dgm:pt>
    <dgm:pt modelId="{EA46D6F9-1398-4674-84C6-3750C430D2B6}" type="parTrans" cxnId="{5593F993-47EC-47E5-978C-42AA451E5D52}">
      <dgm:prSet/>
      <dgm:spPr/>
      <dgm:t>
        <a:bodyPr/>
        <a:lstStyle/>
        <a:p>
          <a:endParaRPr lang="en-US" sz="900"/>
        </a:p>
      </dgm:t>
    </dgm:pt>
    <dgm:pt modelId="{B921AB2F-9326-4696-B3C8-E79E6BABFE8A}" type="sibTrans" cxnId="{5593F993-47EC-47E5-978C-42AA451E5D52}">
      <dgm:prSet/>
      <dgm:spPr/>
      <dgm:t>
        <a:bodyPr/>
        <a:lstStyle/>
        <a:p>
          <a:endParaRPr lang="en-US" sz="1000"/>
        </a:p>
      </dgm:t>
    </dgm:pt>
    <dgm:pt modelId="{61BE6142-E067-43AE-A26C-8A118E232831}">
      <dgm:prSet custT="1"/>
      <dgm:spPr/>
      <dgm:t>
        <a:bodyPr/>
        <a:lstStyle/>
        <a:p>
          <a:pPr algn="just"/>
          <a:r>
            <a:rPr lang="en-US" sz="900" b="1" dirty="0" smtClean="0"/>
            <a:t>1. MARTOSENTONO</a:t>
          </a:r>
        </a:p>
        <a:p>
          <a:pPr algn="just"/>
          <a:r>
            <a:rPr lang="en-US" sz="900" b="1" dirty="0" smtClean="0"/>
            <a:t>2. B. SOSENTONO</a:t>
          </a:r>
        </a:p>
        <a:p>
          <a:pPr algn="just"/>
          <a:r>
            <a:rPr lang="en-US" sz="900" b="1" dirty="0" smtClean="0"/>
            <a:t>3. SOMADIHARJO</a:t>
          </a:r>
        </a:p>
        <a:p>
          <a:pPr algn="just"/>
          <a:r>
            <a:rPr lang="en-US" sz="900" b="1" dirty="0" smtClean="0"/>
            <a:t>4. B. DONORESO</a:t>
          </a:r>
        </a:p>
        <a:p>
          <a:pPr algn="just"/>
          <a:r>
            <a:rPr lang="en-US" sz="900" b="1" dirty="0" smtClean="0"/>
            <a:t>5. SUKINO</a:t>
          </a:r>
          <a:endParaRPr lang="en-US" sz="900" b="1" dirty="0"/>
        </a:p>
      </dgm:t>
    </dgm:pt>
    <dgm:pt modelId="{86610EAB-16F2-41D1-82A6-E90E5E6F1DAC}" type="parTrans" cxnId="{7852FACB-C253-44D4-AE21-C1B9A0F807F1}">
      <dgm:prSet/>
      <dgm:spPr/>
      <dgm:t>
        <a:bodyPr/>
        <a:lstStyle/>
        <a:p>
          <a:endParaRPr lang="en-US" sz="900"/>
        </a:p>
      </dgm:t>
    </dgm:pt>
    <dgm:pt modelId="{755621A5-0262-429A-A9DE-1AAE44D6EC45}" type="sibTrans" cxnId="{7852FACB-C253-44D4-AE21-C1B9A0F807F1}">
      <dgm:prSet/>
      <dgm:spPr/>
      <dgm:t>
        <a:bodyPr/>
        <a:lstStyle/>
        <a:p>
          <a:endParaRPr lang="en-US" sz="1000"/>
        </a:p>
      </dgm:t>
    </dgm:pt>
    <dgm:pt modelId="{6D717C47-CB5E-4682-B21C-CD1F055A36B2}" type="pres">
      <dgm:prSet presAssocID="{42C7D270-B09C-4711-AF17-DA014D4616D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55D6217-58F9-4606-A688-6B673A0901D8}" type="pres">
      <dgm:prSet presAssocID="{B9493996-D742-4B90-B58A-68E9FD09393A}" presName="hierRoot1" presStyleCnt="0"/>
      <dgm:spPr/>
    </dgm:pt>
    <dgm:pt modelId="{42CA5D19-E052-4EEF-B01C-A773F3BBE6B6}" type="pres">
      <dgm:prSet presAssocID="{B9493996-D742-4B90-B58A-68E9FD09393A}" presName="composite" presStyleCnt="0"/>
      <dgm:spPr/>
    </dgm:pt>
    <dgm:pt modelId="{BD3A75BD-DC13-4A8A-9D58-7EC28FBF678B}" type="pres">
      <dgm:prSet presAssocID="{B9493996-D742-4B90-B58A-68E9FD09393A}" presName="background" presStyleLbl="node0" presStyleIdx="0" presStyleCnt="1"/>
      <dgm:spPr/>
    </dgm:pt>
    <dgm:pt modelId="{49B995F3-3D27-4682-841E-0ED090C4D390}" type="pres">
      <dgm:prSet presAssocID="{B9493996-D742-4B90-B58A-68E9FD09393A}" presName="text" presStyleLbl="fgAcc0" presStyleIdx="0" presStyleCnt="1" custScaleX="465029" custScaleY="164222" custLinFactNeighborX="-98980" custLinFactNeighborY="-9959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49C1CFD-D856-4EFD-AC07-0C18DF2AD6C1}" type="pres">
      <dgm:prSet presAssocID="{B9493996-D742-4B90-B58A-68E9FD09393A}" presName="hierChild2" presStyleCnt="0"/>
      <dgm:spPr/>
    </dgm:pt>
    <dgm:pt modelId="{E673E03F-C740-4A56-8EB0-468B697BEDBB}" type="pres">
      <dgm:prSet presAssocID="{33191EF8-0D45-411B-9D37-AC58916CDAE4}" presName="Name10" presStyleLbl="parChTrans1D2" presStyleIdx="0" presStyleCnt="10"/>
      <dgm:spPr/>
      <dgm:t>
        <a:bodyPr/>
        <a:lstStyle/>
        <a:p>
          <a:endParaRPr lang="en-US"/>
        </a:p>
      </dgm:t>
    </dgm:pt>
    <dgm:pt modelId="{0D7BCB6B-9ACC-45F7-BD9B-05164F3A1AE7}" type="pres">
      <dgm:prSet presAssocID="{19EA305B-DAA3-4FE1-8AB2-E8623D4B4F6B}" presName="hierRoot2" presStyleCnt="0"/>
      <dgm:spPr/>
    </dgm:pt>
    <dgm:pt modelId="{9A9FE55A-5356-4BD1-9282-5DAAE43C005C}" type="pres">
      <dgm:prSet presAssocID="{19EA305B-DAA3-4FE1-8AB2-E8623D4B4F6B}" presName="composite2" presStyleCnt="0"/>
      <dgm:spPr/>
    </dgm:pt>
    <dgm:pt modelId="{F330FB25-ECAA-41AC-88D2-E3256B2CB3BA}" type="pres">
      <dgm:prSet presAssocID="{19EA305B-DAA3-4FE1-8AB2-E8623D4B4F6B}" presName="background2" presStyleLbl="node2" presStyleIdx="0" presStyleCnt="10"/>
      <dgm:spPr/>
    </dgm:pt>
    <dgm:pt modelId="{F62B4D5F-DEEF-4B16-93D7-BFA579265870}" type="pres">
      <dgm:prSet presAssocID="{19EA305B-DAA3-4FE1-8AB2-E8623D4B4F6B}" presName="text2" presStyleLbl="fgAcc2" presStyleIdx="0" presStyleCnt="10" custScaleX="361770" custScaleY="26219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E80E23E-F907-42B4-8B23-E4F491311150}" type="pres">
      <dgm:prSet presAssocID="{19EA305B-DAA3-4FE1-8AB2-E8623D4B4F6B}" presName="hierChild3" presStyleCnt="0"/>
      <dgm:spPr/>
    </dgm:pt>
    <dgm:pt modelId="{667A19EC-B875-4627-9E07-5C3B47B545C7}" type="pres">
      <dgm:prSet presAssocID="{6C9D6DFA-71A6-4D87-9B36-4CB46EBBE536}" presName="Name17" presStyleLbl="parChTrans1D3" presStyleIdx="0" presStyleCnt="10"/>
      <dgm:spPr/>
      <dgm:t>
        <a:bodyPr/>
        <a:lstStyle/>
        <a:p>
          <a:endParaRPr lang="en-US"/>
        </a:p>
      </dgm:t>
    </dgm:pt>
    <dgm:pt modelId="{C005C372-7932-496A-BC13-8AD667EB70F3}" type="pres">
      <dgm:prSet presAssocID="{DD0D8324-4837-4AC7-AB2E-3F0700CC401C}" presName="hierRoot3" presStyleCnt="0"/>
      <dgm:spPr/>
    </dgm:pt>
    <dgm:pt modelId="{A5C914FE-11AE-40E7-A52F-F54785A45A3D}" type="pres">
      <dgm:prSet presAssocID="{DD0D8324-4837-4AC7-AB2E-3F0700CC401C}" presName="composite3" presStyleCnt="0"/>
      <dgm:spPr/>
    </dgm:pt>
    <dgm:pt modelId="{A59645AF-9F4C-47D3-9FC7-90E525353AEB}" type="pres">
      <dgm:prSet presAssocID="{DD0D8324-4837-4AC7-AB2E-3F0700CC401C}" presName="background3" presStyleLbl="node3" presStyleIdx="0" presStyleCnt="10"/>
      <dgm:spPr/>
    </dgm:pt>
    <dgm:pt modelId="{51E76362-819E-46B5-93D2-64740FFF636B}" type="pres">
      <dgm:prSet presAssocID="{DD0D8324-4837-4AC7-AB2E-3F0700CC401C}" presName="text3" presStyleLbl="fgAcc3" presStyleIdx="0" presStyleCnt="10" custScaleX="355173" custScaleY="45794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0F91647-BD04-4741-88C3-59E809CC6A57}" type="pres">
      <dgm:prSet presAssocID="{DD0D8324-4837-4AC7-AB2E-3F0700CC401C}" presName="hierChild4" presStyleCnt="0"/>
      <dgm:spPr/>
    </dgm:pt>
    <dgm:pt modelId="{3729EE90-1A60-4BFC-98AF-4AB716726CB6}" type="pres">
      <dgm:prSet presAssocID="{85042E8F-AD77-4AA3-BEBF-F1BD0AD3A54C}" presName="Name10" presStyleLbl="parChTrans1D2" presStyleIdx="1" presStyleCnt="10"/>
      <dgm:spPr/>
      <dgm:t>
        <a:bodyPr/>
        <a:lstStyle/>
        <a:p>
          <a:endParaRPr lang="en-US"/>
        </a:p>
      </dgm:t>
    </dgm:pt>
    <dgm:pt modelId="{D017F3E7-CF90-4368-B426-849E95BC021C}" type="pres">
      <dgm:prSet presAssocID="{7A2DFD83-ACED-4240-8E7A-A45D2FE2F20C}" presName="hierRoot2" presStyleCnt="0"/>
      <dgm:spPr/>
    </dgm:pt>
    <dgm:pt modelId="{860834FE-3A1A-49C4-AC3E-41B9BD14B49E}" type="pres">
      <dgm:prSet presAssocID="{7A2DFD83-ACED-4240-8E7A-A45D2FE2F20C}" presName="composite2" presStyleCnt="0"/>
      <dgm:spPr/>
    </dgm:pt>
    <dgm:pt modelId="{D3BBF074-4248-43B9-A618-0ACAEEC4A688}" type="pres">
      <dgm:prSet presAssocID="{7A2DFD83-ACED-4240-8E7A-A45D2FE2F20C}" presName="background2" presStyleLbl="node2" presStyleIdx="1" presStyleCnt="10"/>
      <dgm:spPr/>
    </dgm:pt>
    <dgm:pt modelId="{9741ACB7-AD0C-4BA0-8A94-7B1C11B270B5}" type="pres">
      <dgm:prSet presAssocID="{7A2DFD83-ACED-4240-8E7A-A45D2FE2F20C}" presName="text2" presStyleLbl="fgAcc2" presStyleIdx="1" presStyleCnt="10" custScaleX="329966" custScaleY="25284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2CB4DB1-5348-4941-A0A3-332B8B3F6860}" type="pres">
      <dgm:prSet presAssocID="{7A2DFD83-ACED-4240-8E7A-A45D2FE2F20C}" presName="hierChild3" presStyleCnt="0"/>
      <dgm:spPr/>
    </dgm:pt>
    <dgm:pt modelId="{BF26511C-FF31-4F1B-8664-1428F868A91B}" type="pres">
      <dgm:prSet presAssocID="{56010CB7-08AA-47AF-BB8E-F0B2B52A79D4}" presName="Name17" presStyleLbl="parChTrans1D3" presStyleIdx="1" presStyleCnt="10"/>
      <dgm:spPr/>
      <dgm:t>
        <a:bodyPr/>
        <a:lstStyle/>
        <a:p>
          <a:endParaRPr lang="en-US"/>
        </a:p>
      </dgm:t>
    </dgm:pt>
    <dgm:pt modelId="{42ED9339-5A1B-4878-A088-50CCEF07A0A8}" type="pres">
      <dgm:prSet presAssocID="{10934D29-997A-4FF9-A140-8CCED9D4BDA0}" presName="hierRoot3" presStyleCnt="0"/>
      <dgm:spPr/>
    </dgm:pt>
    <dgm:pt modelId="{9823C2D3-5033-47A1-AADD-72DCA4CA2393}" type="pres">
      <dgm:prSet presAssocID="{10934D29-997A-4FF9-A140-8CCED9D4BDA0}" presName="composite3" presStyleCnt="0"/>
      <dgm:spPr/>
    </dgm:pt>
    <dgm:pt modelId="{3FF066F1-7167-4F71-A843-73BF09A15391}" type="pres">
      <dgm:prSet presAssocID="{10934D29-997A-4FF9-A140-8CCED9D4BDA0}" presName="background3" presStyleLbl="node3" presStyleIdx="1" presStyleCnt="10"/>
      <dgm:spPr/>
    </dgm:pt>
    <dgm:pt modelId="{79602658-F633-49FA-828C-C66282CEE0AD}" type="pres">
      <dgm:prSet presAssocID="{10934D29-997A-4FF9-A140-8CCED9D4BDA0}" presName="text3" presStyleLbl="fgAcc3" presStyleIdx="1" presStyleCnt="10" custScaleX="345737" custScaleY="21532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4654263-2008-4FC8-BEB1-5B697BDF417A}" type="pres">
      <dgm:prSet presAssocID="{10934D29-997A-4FF9-A140-8CCED9D4BDA0}" presName="hierChild4" presStyleCnt="0"/>
      <dgm:spPr/>
    </dgm:pt>
    <dgm:pt modelId="{D6565241-20DA-4544-87D0-B3695EFD9F65}" type="pres">
      <dgm:prSet presAssocID="{2C2B5310-C4C0-4E57-BA8C-21F1821612FC}" presName="Name10" presStyleLbl="parChTrans1D2" presStyleIdx="2" presStyleCnt="10"/>
      <dgm:spPr/>
      <dgm:t>
        <a:bodyPr/>
        <a:lstStyle/>
        <a:p>
          <a:endParaRPr lang="en-US"/>
        </a:p>
      </dgm:t>
    </dgm:pt>
    <dgm:pt modelId="{F6AB245B-6CED-4301-8D75-227C64DF4CD5}" type="pres">
      <dgm:prSet presAssocID="{288AB7AC-BDE9-473C-9F69-668661921AF9}" presName="hierRoot2" presStyleCnt="0"/>
      <dgm:spPr/>
    </dgm:pt>
    <dgm:pt modelId="{57ADBACE-A595-477A-ADFD-02143AC86BFA}" type="pres">
      <dgm:prSet presAssocID="{288AB7AC-BDE9-473C-9F69-668661921AF9}" presName="composite2" presStyleCnt="0"/>
      <dgm:spPr/>
    </dgm:pt>
    <dgm:pt modelId="{04924CA2-0563-4BAB-99DD-201FD28B5066}" type="pres">
      <dgm:prSet presAssocID="{288AB7AC-BDE9-473C-9F69-668661921AF9}" presName="background2" presStyleLbl="node2" presStyleIdx="2" presStyleCnt="10"/>
      <dgm:spPr/>
    </dgm:pt>
    <dgm:pt modelId="{BFF7B9D0-F684-463A-AB83-BE13E448B642}" type="pres">
      <dgm:prSet presAssocID="{288AB7AC-BDE9-473C-9F69-668661921AF9}" presName="text2" presStyleLbl="fgAcc2" presStyleIdx="2" presStyleCnt="10" custScaleX="353366" custScaleY="2076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AA800A-B152-4205-8DEE-27C653AEBA0B}" type="pres">
      <dgm:prSet presAssocID="{288AB7AC-BDE9-473C-9F69-668661921AF9}" presName="hierChild3" presStyleCnt="0"/>
      <dgm:spPr/>
    </dgm:pt>
    <dgm:pt modelId="{DDBA6BCF-F0F6-4561-9032-AED35DC051B2}" type="pres">
      <dgm:prSet presAssocID="{B150F1CA-BFAF-4127-9510-7E7296A98011}" presName="Name17" presStyleLbl="parChTrans1D3" presStyleIdx="2" presStyleCnt="10"/>
      <dgm:spPr/>
      <dgm:t>
        <a:bodyPr/>
        <a:lstStyle/>
        <a:p>
          <a:endParaRPr lang="en-US"/>
        </a:p>
      </dgm:t>
    </dgm:pt>
    <dgm:pt modelId="{0E73459E-1DA2-4B3E-B7CE-09F89BB29722}" type="pres">
      <dgm:prSet presAssocID="{4D31EFD6-7B26-4B10-ACAE-4A98BEE8BEC7}" presName="hierRoot3" presStyleCnt="0"/>
      <dgm:spPr/>
    </dgm:pt>
    <dgm:pt modelId="{640BB77B-6B3D-4FD8-90DB-D43B3E9FC98B}" type="pres">
      <dgm:prSet presAssocID="{4D31EFD6-7B26-4B10-ACAE-4A98BEE8BEC7}" presName="composite3" presStyleCnt="0"/>
      <dgm:spPr/>
    </dgm:pt>
    <dgm:pt modelId="{B358ECC3-27FE-4D4F-8701-6377BAE21975}" type="pres">
      <dgm:prSet presAssocID="{4D31EFD6-7B26-4B10-ACAE-4A98BEE8BEC7}" presName="background3" presStyleLbl="node3" presStyleIdx="2" presStyleCnt="10"/>
      <dgm:spPr/>
    </dgm:pt>
    <dgm:pt modelId="{57DD77AA-9C74-4D49-B2E5-95E1C16A7765}" type="pres">
      <dgm:prSet presAssocID="{4D31EFD6-7B26-4B10-ACAE-4A98BEE8BEC7}" presName="text3" presStyleLbl="fgAcc3" presStyleIdx="2" presStyleCnt="10" custScaleX="497553" custScaleY="102790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A6BBE7C-4C5F-4795-9E06-4CDD3D9C8786}" type="pres">
      <dgm:prSet presAssocID="{4D31EFD6-7B26-4B10-ACAE-4A98BEE8BEC7}" presName="hierChild4" presStyleCnt="0"/>
      <dgm:spPr/>
    </dgm:pt>
    <dgm:pt modelId="{FA779892-7924-4A08-817B-10396E94B27A}" type="pres">
      <dgm:prSet presAssocID="{52942AA2-D180-4F95-B898-0363BDFE3B44}" presName="Name10" presStyleLbl="parChTrans1D2" presStyleIdx="3" presStyleCnt="10"/>
      <dgm:spPr/>
      <dgm:t>
        <a:bodyPr/>
        <a:lstStyle/>
        <a:p>
          <a:endParaRPr lang="en-US"/>
        </a:p>
      </dgm:t>
    </dgm:pt>
    <dgm:pt modelId="{D76B141B-7E92-424B-83EC-A391D451AC2E}" type="pres">
      <dgm:prSet presAssocID="{0A3834AF-2713-4534-8202-351FEA2736BC}" presName="hierRoot2" presStyleCnt="0"/>
      <dgm:spPr/>
    </dgm:pt>
    <dgm:pt modelId="{85EE1DBC-9C29-4CDB-A4CD-57857B7AF14D}" type="pres">
      <dgm:prSet presAssocID="{0A3834AF-2713-4534-8202-351FEA2736BC}" presName="composite2" presStyleCnt="0"/>
      <dgm:spPr/>
    </dgm:pt>
    <dgm:pt modelId="{6893D033-A1E2-4C19-8D49-ED7AECF0BB45}" type="pres">
      <dgm:prSet presAssocID="{0A3834AF-2713-4534-8202-351FEA2736BC}" presName="background2" presStyleLbl="node2" presStyleIdx="3" presStyleCnt="10"/>
      <dgm:spPr/>
    </dgm:pt>
    <dgm:pt modelId="{8A1DDE6B-8084-4D00-8A69-3B1B4146EF02}" type="pres">
      <dgm:prSet presAssocID="{0A3834AF-2713-4534-8202-351FEA2736BC}" presName="text2" presStyleLbl="fgAcc2" presStyleIdx="3" presStyleCnt="10" custScaleX="275644" custScaleY="31400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3E62977-DA7A-4C45-82C3-AFE861255C7D}" type="pres">
      <dgm:prSet presAssocID="{0A3834AF-2713-4534-8202-351FEA2736BC}" presName="hierChild3" presStyleCnt="0"/>
      <dgm:spPr/>
    </dgm:pt>
    <dgm:pt modelId="{D5A97D1C-C994-4896-927E-154DE6BBE1C8}" type="pres">
      <dgm:prSet presAssocID="{F63ECCC1-1153-4382-ACAB-18B8B740EDD5}" presName="Name17" presStyleLbl="parChTrans1D3" presStyleIdx="3" presStyleCnt="10"/>
      <dgm:spPr/>
      <dgm:t>
        <a:bodyPr/>
        <a:lstStyle/>
        <a:p>
          <a:endParaRPr lang="en-US"/>
        </a:p>
      </dgm:t>
    </dgm:pt>
    <dgm:pt modelId="{51C1E8FE-1304-467A-B993-7997419A0477}" type="pres">
      <dgm:prSet presAssocID="{35457674-D2B7-4077-AAE8-493ACA85262E}" presName="hierRoot3" presStyleCnt="0"/>
      <dgm:spPr/>
    </dgm:pt>
    <dgm:pt modelId="{C229DB4F-72B5-4884-A84B-51890A76B949}" type="pres">
      <dgm:prSet presAssocID="{35457674-D2B7-4077-AAE8-493ACA85262E}" presName="composite3" presStyleCnt="0"/>
      <dgm:spPr/>
    </dgm:pt>
    <dgm:pt modelId="{C96AD148-7266-4973-8B3B-A82E702CB2EA}" type="pres">
      <dgm:prSet presAssocID="{35457674-D2B7-4077-AAE8-493ACA85262E}" presName="background3" presStyleLbl="node3" presStyleIdx="3" presStyleCnt="10"/>
      <dgm:spPr/>
    </dgm:pt>
    <dgm:pt modelId="{053C656C-B1ED-4413-BAC9-5E3E992C561C}" type="pres">
      <dgm:prSet presAssocID="{35457674-D2B7-4077-AAE8-493ACA85262E}" presName="text3" presStyleLbl="fgAcc3" presStyleIdx="3" presStyleCnt="10" custScaleX="506428" custScaleY="85803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244F035-E415-447E-B916-19F90EC89719}" type="pres">
      <dgm:prSet presAssocID="{35457674-D2B7-4077-AAE8-493ACA85262E}" presName="hierChild4" presStyleCnt="0"/>
      <dgm:spPr/>
    </dgm:pt>
    <dgm:pt modelId="{64AF7DAE-69A3-41DA-A1BF-EE23C50C76FB}" type="pres">
      <dgm:prSet presAssocID="{E73F0E18-9E4E-4AA8-9CF6-B92DEB56DBA2}" presName="Name10" presStyleLbl="parChTrans1D2" presStyleIdx="4" presStyleCnt="10"/>
      <dgm:spPr/>
      <dgm:t>
        <a:bodyPr/>
        <a:lstStyle/>
        <a:p>
          <a:endParaRPr lang="en-US"/>
        </a:p>
      </dgm:t>
    </dgm:pt>
    <dgm:pt modelId="{3B4C08A0-CCAE-42D2-9336-21923FD8E093}" type="pres">
      <dgm:prSet presAssocID="{AA1DA5E0-1E94-4CE0-9596-6455BD03072B}" presName="hierRoot2" presStyleCnt="0"/>
      <dgm:spPr/>
    </dgm:pt>
    <dgm:pt modelId="{141760E6-BF42-4593-AA36-970FC8630287}" type="pres">
      <dgm:prSet presAssocID="{AA1DA5E0-1E94-4CE0-9596-6455BD03072B}" presName="composite2" presStyleCnt="0"/>
      <dgm:spPr/>
    </dgm:pt>
    <dgm:pt modelId="{4D0BFC34-16AA-49D0-BA6C-1F95839C2BBA}" type="pres">
      <dgm:prSet presAssocID="{AA1DA5E0-1E94-4CE0-9596-6455BD03072B}" presName="background2" presStyleLbl="node2" presStyleIdx="4" presStyleCnt="10"/>
      <dgm:spPr/>
    </dgm:pt>
    <dgm:pt modelId="{7D8DBB46-6E09-4394-9E5C-F7FE6EF7D577}" type="pres">
      <dgm:prSet presAssocID="{AA1DA5E0-1E94-4CE0-9596-6455BD03072B}" presName="text2" presStyleLbl="fgAcc2" presStyleIdx="4" presStyleCnt="10" custScaleX="275234" custScaleY="33413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DC35352-BDCD-4357-B591-47F2BC384A59}" type="pres">
      <dgm:prSet presAssocID="{AA1DA5E0-1E94-4CE0-9596-6455BD03072B}" presName="hierChild3" presStyleCnt="0"/>
      <dgm:spPr/>
    </dgm:pt>
    <dgm:pt modelId="{E8C1558A-9842-4E12-B55D-DB2C768FA935}" type="pres">
      <dgm:prSet presAssocID="{3320A82E-C0B5-443B-AD58-BEA24D88DA6D}" presName="Name17" presStyleLbl="parChTrans1D3" presStyleIdx="4" presStyleCnt="10"/>
      <dgm:spPr/>
      <dgm:t>
        <a:bodyPr/>
        <a:lstStyle/>
        <a:p>
          <a:endParaRPr lang="en-US"/>
        </a:p>
      </dgm:t>
    </dgm:pt>
    <dgm:pt modelId="{DA1B4E0D-D645-4AD6-B374-59057CCA573A}" type="pres">
      <dgm:prSet presAssocID="{16502743-A61B-4426-AB9F-E453D44BECAD}" presName="hierRoot3" presStyleCnt="0"/>
      <dgm:spPr/>
    </dgm:pt>
    <dgm:pt modelId="{4DDA8801-BEED-43EE-8237-2D0DF09D36F9}" type="pres">
      <dgm:prSet presAssocID="{16502743-A61B-4426-AB9F-E453D44BECAD}" presName="composite3" presStyleCnt="0"/>
      <dgm:spPr/>
    </dgm:pt>
    <dgm:pt modelId="{CA368F61-DA84-49A1-8941-95F911497AE3}" type="pres">
      <dgm:prSet presAssocID="{16502743-A61B-4426-AB9F-E453D44BECAD}" presName="background3" presStyleLbl="node3" presStyleIdx="4" presStyleCnt="10"/>
      <dgm:spPr/>
    </dgm:pt>
    <dgm:pt modelId="{D74FFE50-A01E-4546-9229-5340B1255CFF}" type="pres">
      <dgm:prSet presAssocID="{16502743-A61B-4426-AB9F-E453D44BECAD}" presName="text3" presStyleLbl="fgAcc3" presStyleIdx="4" presStyleCnt="10" custScaleX="441681" custScaleY="91979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E9616C-1925-4A85-B426-F1B878FD4DEB}" type="pres">
      <dgm:prSet presAssocID="{16502743-A61B-4426-AB9F-E453D44BECAD}" presName="hierChild4" presStyleCnt="0"/>
      <dgm:spPr/>
    </dgm:pt>
    <dgm:pt modelId="{00F96F5B-FA20-4BC5-A20F-20B37415EA58}" type="pres">
      <dgm:prSet presAssocID="{F891DB3E-62E5-42F9-8C9A-760F6F589B0D}" presName="Name10" presStyleLbl="parChTrans1D2" presStyleIdx="5" presStyleCnt="10"/>
      <dgm:spPr/>
      <dgm:t>
        <a:bodyPr/>
        <a:lstStyle/>
        <a:p>
          <a:endParaRPr lang="en-US"/>
        </a:p>
      </dgm:t>
    </dgm:pt>
    <dgm:pt modelId="{196E8C99-C62B-40B8-8BB7-82CFA119ADBD}" type="pres">
      <dgm:prSet presAssocID="{DBC9E602-CDC9-488C-9195-1C788F1C0865}" presName="hierRoot2" presStyleCnt="0"/>
      <dgm:spPr/>
    </dgm:pt>
    <dgm:pt modelId="{2FBB26B7-9319-4F0C-B202-267E916F2867}" type="pres">
      <dgm:prSet presAssocID="{DBC9E602-CDC9-488C-9195-1C788F1C0865}" presName="composite2" presStyleCnt="0"/>
      <dgm:spPr/>
    </dgm:pt>
    <dgm:pt modelId="{6537CA26-23AF-4747-AE85-430C0F6E0D1D}" type="pres">
      <dgm:prSet presAssocID="{DBC9E602-CDC9-488C-9195-1C788F1C0865}" presName="background2" presStyleLbl="node2" presStyleIdx="5" presStyleCnt="10"/>
      <dgm:spPr/>
    </dgm:pt>
    <dgm:pt modelId="{A3F44FD0-7C21-4242-B709-494E6536D5A5}" type="pres">
      <dgm:prSet presAssocID="{DBC9E602-CDC9-488C-9195-1C788F1C0865}" presName="text2" presStyleLbl="fgAcc2" presStyleIdx="5" presStyleCnt="10" custScaleX="405862" custScaleY="2518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C0C3448-E728-443D-BA22-380603BC174E}" type="pres">
      <dgm:prSet presAssocID="{DBC9E602-CDC9-488C-9195-1C788F1C0865}" presName="hierChild3" presStyleCnt="0"/>
      <dgm:spPr/>
    </dgm:pt>
    <dgm:pt modelId="{4B5FB989-FE40-4782-A80C-E364E28B75A8}" type="pres">
      <dgm:prSet presAssocID="{0BFBDACE-8112-4255-B149-F40555AFED86}" presName="Name17" presStyleLbl="parChTrans1D3" presStyleIdx="5" presStyleCnt="10"/>
      <dgm:spPr/>
      <dgm:t>
        <a:bodyPr/>
        <a:lstStyle/>
        <a:p>
          <a:endParaRPr lang="en-US"/>
        </a:p>
      </dgm:t>
    </dgm:pt>
    <dgm:pt modelId="{47A1F154-809C-4A93-A018-364FF87B6B96}" type="pres">
      <dgm:prSet presAssocID="{CD974EEE-177E-4EC9-8641-0CD9C7F26881}" presName="hierRoot3" presStyleCnt="0"/>
      <dgm:spPr/>
    </dgm:pt>
    <dgm:pt modelId="{07189CB5-1BA8-40AC-A7A8-650F785487AD}" type="pres">
      <dgm:prSet presAssocID="{CD974EEE-177E-4EC9-8641-0CD9C7F26881}" presName="composite3" presStyleCnt="0"/>
      <dgm:spPr/>
    </dgm:pt>
    <dgm:pt modelId="{5D157CA0-CA40-4891-ACE9-820E2D5CC065}" type="pres">
      <dgm:prSet presAssocID="{CD974EEE-177E-4EC9-8641-0CD9C7F26881}" presName="background3" presStyleLbl="node3" presStyleIdx="5" presStyleCnt="10"/>
      <dgm:spPr/>
    </dgm:pt>
    <dgm:pt modelId="{965ED160-1485-49DA-ADCE-B4A8DBB7667E}" type="pres">
      <dgm:prSet presAssocID="{CD974EEE-177E-4EC9-8641-0CD9C7F26881}" presName="text3" presStyleLbl="fgAcc3" presStyleIdx="5" presStyleCnt="10" custScaleX="489533" custScaleY="100236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73D6623-8BC4-44EB-B9C0-6E157FB577F5}" type="pres">
      <dgm:prSet presAssocID="{CD974EEE-177E-4EC9-8641-0CD9C7F26881}" presName="hierChild4" presStyleCnt="0"/>
      <dgm:spPr/>
    </dgm:pt>
    <dgm:pt modelId="{0CE56E7B-52E7-45C8-9383-6E0A9117831E}" type="pres">
      <dgm:prSet presAssocID="{59D902BF-C4D7-450E-B188-D1BDCDD05FDE}" presName="Name10" presStyleLbl="parChTrans1D2" presStyleIdx="6" presStyleCnt="10"/>
      <dgm:spPr/>
      <dgm:t>
        <a:bodyPr/>
        <a:lstStyle/>
        <a:p>
          <a:endParaRPr lang="en-US"/>
        </a:p>
      </dgm:t>
    </dgm:pt>
    <dgm:pt modelId="{B7BBD06E-79F5-4719-821A-A4D07FCD3886}" type="pres">
      <dgm:prSet presAssocID="{473757EB-3516-4871-8518-3F575F50F279}" presName="hierRoot2" presStyleCnt="0"/>
      <dgm:spPr/>
    </dgm:pt>
    <dgm:pt modelId="{491123A2-5211-4305-97BE-F22DB82D01AA}" type="pres">
      <dgm:prSet presAssocID="{473757EB-3516-4871-8518-3F575F50F279}" presName="composite2" presStyleCnt="0"/>
      <dgm:spPr/>
    </dgm:pt>
    <dgm:pt modelId="{21B91B34-2562-4798-B95A-295A6B4F7E1D}" type="pres">
      <dgm:prSet presAssocID="{473757EB-3516-4871-8518-3F575F50F279}" presName="background2" presStyleLbl="node2" presStyleIdx="6" presStyleCnt="10"/>
      <dgm:spPr/>
    </dgm:pt>
    <dgm:pt modelId="{04FA260F-E8F8-4768-9D21-648B64D0C0E8}" type="pres">
      <dgm:prSet presAssocID="{473757EB-3516-4871-8518-3F575F50F279}" presName="text2" presStyleLbl="fgAcc2" presStyleIdx="6" presStyleCnt="10" custScaleX="347299" custScaleY="3299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424992-D213-4E40-8F62-2664306B82D3}" type="pres">
      <dgm:prSet presAssocID="{473757EB-3516-4871-8518-3F575F50F279}" presName="hierChild3" presStyleCnt="0"/>
      <dgm:spPr/>
    </dgm:pt>
    <dgm:pt modelId="{AEF5DA9C-B0C5-41D4-B021-8E612345F4C9}" type="pres">
      <dgm:prSet presAssocID="{06B0DDD4-180B-407C-AEE3-BC166BA254BF}" presName="Name17" presStyleLbl="parChTrans1D3" presStyleIdx="6" presStyleCnt="10"/>
      <dgm:spPr/>
      <dgm:t>
        <a:bodyPr/>
        <a:lstStyle/>
        <a:p>
          <a:endParaRPr lang="en-US"/>
        </a:p>
      </dgm:t>
    </dgm:pt>
    <dgm:pt modelId="{E118FB1B-2A0D-42D6-BD1A-2614056CDF8F}" type="pres">
      <dgm:prSet presAssocID="{279FA2B1-C3BE-4D11-8797-D63B505CC37A}" presName="hierRoot3" presStyleCnt="0"/>
      <dgm:spPr/>
    </dgm:pt>
    <dgm:pt modelId="{221266A1-51F9-41F8-BB48-DB22D55093BA}" type="pres">
      <dgm:prSet presAssocID="{279FA2B1-C3BE-4D11-8797-D63B505CC37A}" presName="composite3" presStyleCnt="0"/>
      <dgm:spPr/>
    </dgm:pt>
    <dgm:pt modelId="{80A9BAA8-7709-4858-B724-2EB081E84D22}" type="pres">
      <dgm:prSet presAssocID="{279FA2B1-C3BE-4D11-8797-D63B505CC37A}" presName="background3" presStyleLbl="node3" presStyleIdx="6" presStyleCnt="10"/>
      <dgm:spPr/>
    </dgm:pt>
    <dgm:pt modelId="{DA0D123A-F63A-4EC8-BA78-2A4CD7F535EE}" type="pres">
      <dgm:prSet presAssocID="{279FA2B1-C3BE-4D11-8797-D63B505CC37A}" presName="text3" presStyleLbl="fgAcc3" presStyleIdx="6" presStyleCnt="10" custScaleX="543669" custScaleY="12886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17706E2-3C2D-4DCF-88F9-7F63E300F977}" type="pres">
      <dgm:prSet presAssocID="{279FA2B1-C3BE-4D11-8797-D63B505CC37A}" presName="hierChild4" presStyleCnt="0"/>
      <dgm:spPr/>
    </dgm:pt>
    <dgm:pt modelId="{9467C96A-6AC1-405B-972D-CA9E2A0351F2}" type="pres">
      <dgm:prSet presAssocID="{ACDBD546-C50C-4ABF-A585-96D2865C29F5}" presName="Name10" presStyleLbl="parChTrans1D2" presStyleIdx="7" presStyleCnt="10"/>
      <dgm:spPr/>
      <dgm:t>
        <a:bodyPr/>
        <a:lstStyle/>
        <a:p>
          <a:endParaRPr lang="en-US"/>
        </a:p>
      </dgm:t>
    </dgm:pt>
    <dgm:pt modelId="{E6E546C3-A19E-4DAE-8E75-E1A720411F44}" type="pres">
      <dgm:prSet presAssocID="{0F59E257-FFCF-498A-B4C7-3682E488DA21}" presName="hierRoot2" presStyleCnt="0"/>
      <dgm:spPr/>
    </dgm:pt>
    <dgm:pt modelId="{C2311446-F305-4377-A25F-A6AD9DB689F5}" type="pres">
      <dgm:prSet presAssocID="{0F59E257-FFCF-498A-B4C7-3682E488DA21}" presName="composite2" presStyleCnt="0"/>
      <dgm:spPr/>
    </dgm:pt>
    <dgm:pt modelId="{03EAAA5A-3425-4747-87E4-7E9E6D502C97}" type="pres">
      <dgm:prSet presAssocID="{0F59E257-FFCF-498A-B4C7-3682E488DA21}" presName="background2" presStyleLbl="node2" presStyleIdx="7" presStyleCnt="10"/>
      <dgm:spPr/>
    </dgm:pt>
    <dgm:pt modelId="{A475F119-12DF-4676-A3CA-581AA3F665E4}" type="pres">
      <dgm:prSet presAssocID="{0F59E257-FFCF-498A-B4C7-3682E488DA21}" presName="text2" presStyleLbl="fgAcc2" presStyleIdx="7" presStyleCnt="10" custScaleX="506875" custScaleY="2852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B754625-E520-4070-91B2-69E1CC5D57AC}" type="pres">
      <dgm:prSet presAssocID="{0F59E257-FFCF-498A-B4C7-3682E488DA21}" presName="hierChild3" presStyleCnt="0"/>
      <dgm:spPr/>
    </dgm:pt>
    <dgm:pt modelId="{21374196-0162-4175-B5B3-05B626AF6641}" type="pres">
      <dgm:prSet presAssocID="{A2B50F25-785B-431A-8298-69C3C122740D}" presName="Name17" presStyleLbl="parChTrans1D3" presStyleIdx="7" presStyleCnt="10"/>
      <dgm:spPr/>
      <dgm:t>
        <a:bodyPr/>
        <a:lstStyle/>
        <a:p>
          <a:endParaRPr lang="en-US"/>
        </a:p>
      </dgm:t>
    </dgm:pt>
    <dgm:pt modelId="{100584DB-D8ED-4E83-A15E-40A2111AA5E9}" type="pres">
      <dgm:prSet presAssocID="{54319296-667D-49BD-9D57-AA82686D8B38}" presName="hierRoot3" presStyleCnt="0"/>
      <dgm:spPr/>
    </dgm:pt>
    <dgm:pt modelId="{47E908D6-66AC-45DB-AE75-9201967F8257}" type="pres">
      <dgm:prSet presAssocID="{54319296-667D-49BD-9D57-AA82686D8B38}" presName="composite3" presStyleCnt="0"/>
      <dgm:spPr/>
    </dgm:pt>
    <dgm:pt modelId="{028B404A-8D01-4BCD-9E52-50FDC68C9195}" type="pres">
      <dgm:prSet presAssocID="{54319296-667D-49BD-9D57-AA82686D8B38}" presName="background3" presStyleLbl="node3" presStyleIdx="7" presStyleCnt="10"/>
      <dgm:spPr/>
    </dgm:pt>
    <dgm:pt modelId="{CAC1E30E-98F8-46F8-A17A-351A9BA82890}" type="pres">
      <dgm:prSet presAssocID="{54319296-667D-49BD-9D57-AA82686D8B38}" presName="text3" presStyleLbl="fgAcc3" presStyleIdx="7" presStyleCnt="10" custScaleX="560458" custScaleY="98509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25B3796-9E85-48FE-80E0-DA330D132086}" type="pres">
      <dgm:prSet presAssocID="{54319296-667D-49BD-9D57-AA82686D8B38}" presName="hierChild4" presStyleCnt="0"/>
      <dgm:spPr/>
    </dgm:pt>
    <dgm:pt modelId="{D2BCFB33-F321-4A36-B292-EB51C110F3E0}" type="pres">
      <dgm:prSet presAssocID="{3C7321E2-0FBD-4EA9-9C94-AEC10160B633}" presName="Name10" presStyleLbl="parChTrans1D2" presStyleIdx="8" presStyleCnt="10"/>
      <dgm:spPr/>
      <dgm:t>
        <a:bodyPr/>
        <a:lstStyle/>
        <a:p>
          <a:endParaRPr lang="en-US"/>
        </a:p>
      </dgm:t>
    </dgm:pt>
    <dgm:pt modelId="{B7C0B610-DCAF-4404-9989-1AF0005B7A77}" type="pres">
      <dgm:prSet presAssocID="{85575271-A525-4CA3-BD4D-DF66B9B520BB}" presName="hierRoot2" presStyleCnt="0"/>
      <dgm:spPr/>
    </dgm:pt>
    <dgm:pt modelId="{849FA909-C8DB-478F-8C02-5F20F2B8FC08}" type="pres">
      <dgm:prSet presAssocID="{85575271-A525-4CA3-BD4D-DF66B9B520BB}" presName="composite2" presStyleCnt="0"/>
      <dgm:spPr/>
    </dgm:pt>
    <dgm:pt modelId="{97F64F26-61FB-4891-B420-2DC3A3B48EC8}" type="pres">
      <dgm:prSet presAssocID="{85575271-A525-4CA3-BD4D-DF66B9B520BB}" presName="background2" presStyleLbl="node2" presStyleIdx="8" presStyleCnt="10"/>
      <dgm:spPr/>
    </dgm:pt>
    <dgm:pt modelId="{5C435CFF-6057-4B69-9CD3-F5B7C588E203}" type="pres">
      <dgm:prSet presAssocID="{85575271-A525-4CA3-BD4D-DF66B9B520BB}" presName="text2" presStyleLbl="fgAcc2" presStyleIdx="8" presStyleCnt="10" custScaleX="426012" custScaleY="25144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CBB5C77-56E6-4E94-AE77-144ACF6A454B}" type="pres">
      <dgm:prSet presAssocID="{85575271-A525-4CA3-BD4D-DF66B9B520BB}" presName="hierChild3" presStyleCnt="0"/>
      <dgm:spPr/>
    </dgm:pt>
    <dgm:pt modelId="{02160F68-CFCD-4305-B341-AA281CC0711B}" type="pres">
      <dgm:prSet presAssocID="{EA46D6F9-1398-4674-84C6-3750C430D2B6}" presName="Name17" presStyleLbl="parChTrans1D3" presStyleIdx="8" presStyleCnt="10"/>
      <dgm:spPr/>
      <dgm:t>
        <a:bodyPr/>
        <a:lstStyle/>
        <a:p>
          <a:endParaRPr lang="en-US"/>
        </a:p>
      </dgm:t>
    </dgm:pt>
    <dgm:pt modelId="{6FB0A17A-C39E-4130-AB76-E540B037817C}" type="pres">
      <dgm:prSet presAssocID="{3B89B9D8-48B0-4AD6-9B8A-D42753DD0F78}" presName="hierRoot3" presStyleCnt="0"/>
      <dgm:spPr/>
    </dgm:pt>
    <dgm:pt modelId="{B54D0410-83EC-481E-9ED9-499A857FA260}" type="pres">
      <dgm:prSet presAssocID="{3B89B9D8-48B0-4AD6-9B8A-D42753DD0F78}" presName="composite3" presStyleCnt="0"/>
      <dgm:spPr/>
    </dgm:pt>
    <dgm:pt modelId="{0F28B557-4BFC-47A7-B1E7-1F9806CCC8B0}" type="pres">
      <dgm:prSet presAssocID="{3B89B9D8-48B0-4AD6-9B8A-D42753DD0F78}" presName="background3" presStyleLbl="node3" presStyleIdx="8" presStyleCnt="10"/>
      <dgm:spPr/>
    </dgm:pt>
    <dgm:pt modelId="{22B71B30-9C06-4CF1-87A5-157F95778A7E}" type="pres">
      <dgm:prSet presAssocID="{3B89B9D8-48B0-4AD6-9B8A-D42753DD0F78}" presName="text3" presStyleLbl="fgAcc3" presStyleIdx="8" presStyleCnt="10" custScaleX="485336" custScaleY="11189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7F7181-110C-4BB4-82B3-336CD8380F21}" type="pres">
      <dgm:prSet presAssocID="{3B89B9D8-48B0-4AD6-9B8A-D42753DD0F78}" presName="hierChild4" presStyleCnt="0"/>
      <dgm:spPr/>
    </dgm:pt>
    <dgm:pt modelId="{6AC39443-30DB-4B9B-A62D-58163AE993F9}" type="pres">
      <dgm:prSet presAssocID="{8EA1BED4-29E0-4B19-AFC2-AF91FACB13B7}" presName="Name10" presStyleLbl="parChTrans1D2" presStyleIdx="9" presStyleCnt="10"/>
      <dgm:spPr/>
      <dgm:t>
        <a:bodyPr/>
        <a:lstStyle/>
        <a:p>
          <a:endParaRPr lang="en-US"/>
        </a:p>
      </dgm:t>
    </dgm:pt>
    <dgm:pt modelId="{9ADD9346-70DD-4DE7-BD0A-99BE9AB9F637}" type="pres">
      <dgm:prSet presAssocID="{6B809059-988D-4951-A1DF-FA8BE1E3A0B2}" presName="hierRoot2" presStyleCnt="0"/>
      <dgm:spPr/>
    </dgm:pt>
    <dgm:pt modelId="{0011166C-1F6A-424B-A486-72B38F385D34}" type="pres">
      <dgm:prSet presAssocID="{6B809059-988D-4951-A1DF-FA8BE1E3A0B2}" presName="composite2" presStyleCnt="0"/>
      <dgm:spPr/>
    </dgm:pt>
    <dgm:pt modelId="{C7800C24-BEA1-4BAA-8943-551D00866FBF}" type="pres">
      <dgm:prSet presAssocID="{6B809059-988D-4951-A1DF-FA8BE1E3A0B2}" presName="background2" presStyleLbl="node2" presStyleIdx="9" presStyleCnt="10"/>
      <dgm:spPr/>
    </dgm:pt>
    <dgm:pt modelId="{1F20043F-37A1-467C-BA71-DF6E6AAF3943}" type="pres">
      <dgm:prSet presAssocID="{6B809059-988D-4951-A1DF-FA8BE1E3A0B2}" presName="text2" presStyleLbl="fgAcc2" presStyleIdx="9" presStyleCnt="10" custScaleX="401018" custScaleY="25943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6DB8516-D59E-450B-A0F9-43AC76F4AD6C}" type="pres">
      <dgm:prSet presAssocID="{6B809059-988D-4951-A1DF-FA8BE1E3A0B2}" presName="hierChild3" presStyleCnt="0"/>
      <dgm:spPr/>
    </dgm:pt>
    <dgm:pt modelId="{3C99D3D9-5768-4F17-8524-8501BC0686BD}" type="pres">
      <dgm:prSet presAssocID="{86610EAB-16F2-41D1-82A6-E90E5E6F1DAC}" presName="Name17" presStyleLbl="parChTrans1D3" presStyleIdx="9" presStyleCnt="10"/>
      <dgm:spPr/>
      <dgm:t>
        <a:bodyPr/>
        <a:lstStyle/>
        <a:p>
          <a:endParaRPr lang="en-US"/>
        </a:p>
      </dgm:t>
    </dgm:pt>
    <dgm:pt modelId="{C1B46130-2B1D-49E0-BCA6-657EF613D3AB}" type="pres">
      <dgm:prSet presAssocID="{61BE6142-E067-43AE-A26C-8A118E232831}" presName="hierRoot3" presStyleCnt="0"/>
      <dgm:spPr/>
    </dgm:pt>
    <dgm:pt modelId="{7CA841D6-87A8-4B9D-9ECF-FE21F1E8D484}" type="pres">
      <dgm:prSet presAssocID="{61BE6142-E067-43AE-A26C-8A118E232831}" presName="composite3" presStyleCnt="0"/>
      <dgm:spPr/>
    </dgm:pt>
    <dgm:pt modelId="{18B3F98F-8916-4BEB-A94E-7957FE2AC960}" type="pres">
      <dgm:prSet presAssocID="{61BE6142-E067-43AE-A26C-8A118E232831}" presName="background3" presStyleLbl="node3" presStyleIdx="9" presStyleCnt="10"/>
      <dgm:spPr/>
    </dgm:pt>
    <dgm:pt modelId="{D12523CA-C5BE-4073-AD71-450A95985A89}" type="pres">
      <dgm:prSet presAssocID="{61BE6142-E067-43AE-A26C-8A118E232831}" presName="text3" presStyleLbl="fgAcc3" presStyleIdx="9" presStyleCnt="10" custScaleX="521077" custScaleY="79987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20F9EBC-7475-4B94-B914-B658D3C5BD83}" type="pres">
      <dgm:prSet presAssocID="{61BE6142-E067-43AE-A26C-8A118E232831}" presName="hierChild4" presStyleCnt="0"/>
      <dgm:spPr/>
    </dgm:pt>
  </dgm:ptLst>
  <dgm:cxnLst>
    <dgm:cxn modelId="{B9076C65-9CCF-47F7-AF47-B5C161F4CDD9}" type="presOf" srcId="{86610EAB-16F2-41D1-82A6-E90E5E6F1DAC}" destId="{3C99D3D9-5768-4F17-8524-8501BC0686BD}" srcOrd="0" destOrd="0" presId="urn:microsoft.com/office/officeart/2005/8/layout/hierarchy1"/>
    <dgm:cxn modelId="{333C6388-C3FD-4647-8AFB-51C4D8F6D91F}" type="presOf" srcId="{85575271-A525-4CA3-BD4D-DF66B9B520BB}" destId="{5C435CFF-6057-4B69-9CD3-F5B7C588E203}" srcOrd="0" destOrd="0" presId="urn:microsoft.com/office/officeart/2005/8/layout/hierarchy1"/>
    <dgm:cxn modelId="{AF3F9859-433B-481A-BF19-6E87110B7EC7}" type="presOf" srcId="{F891DB3E-62E5-42F9-8C9A-760F6F589B0D}" destId="{00F96F5B-FA20-4BC5-A20F-20B37415EA58}" srcOrd="0" destOrd="0" presId="urn:microsoft.com/office/officeart/2005/8/layout/hierarchy1"/>
    <dgm:cxn modelId="{1442C600-96B7-49E8-A58A-B587622D384E}" srcId="{AA1DA5E0-1E94-4CE0-9596-6455BD03072B}" destId="{16502743-A61B-4426-AB9F-E453D44BECAD}" srcOrd="0" destOrd="0" parTransId="{3320A82E-C0B5-443B-AD58-BEA24D88DA6D}" sibTransId="{651D1B48-500F-434F-B8DF-529A17E05278}"/>
    <dgm:cxn modelId="{84317257-4905-4DA0-9645-C9980A5E0D51}" type="presOf" srcId="{06B0DDD4-180B-407C-AEE3-BC166BA254BF}" destId="{AEF5DA9C-B0C5-41D4-B021-8E612345F4C9}" srcOrd="0" destOrd="0" presId="urn:microsoft.com/office/officeart/2005/8/layout/hierarchy1"/>
    <dgm:cxn modelId="{1B22E8A3-15B5-447A-8335-0C7640B1495D}" type="presOf" srcId="{A2B50F25-785B-431A-8298-69C3C122740D}" destId="{21374196-0162-4175-B5B3-05B626AF6641}" srcOrd="0" destOrd="0" presId="urn:microsoft.com/office/officeart/2005/8/layout/hierarchy1"/>
    <dgm:cxn modelId="{0BAEBC71-E0B6-4704-AEAD-CD46B001332D}" srcId="{B9493996-D742-4B90-B58A-68E9FD09393A}" destId="{6B809059-988D-4951-A1DF-FA8BE1E3A0B2}" srcOrd="9" destOrd="0" parTransId="{8EA1BED4-29E0-4B19-AFC2-AF91FACB13B7}" sibTransId="{860322EB-7C72-4151-8682-01F5A084F501}"/>
    <dgm:cxn modelId="{30D0199B-80CF-4C92-BD8A-E55874739EB3}" type="presOf" srcId="{DBC9E602-CDC9-488C-9195-1C788F1C0865}" destId="{A3F44FD0-7C21-4242-B709-494E6536D5A5}" srcOrd="0" destOrd="0" presId="urn:microsoft.com/office/officeart/2005/8/layout/hierarchy1"/>
    <dgm:cxn modelId="{1F386866-8820-4B6E-8863-1D6E3E30D094}" type="presOf" srcId="{54319296-667D-49BD-9D57-AA82686D8B38}" destId="{CAC1E30E-98F8-46F8-A17A-351A9BA82890}" srcOrd="0" destOrd="0" presId="urn:microsoft.com/office/officeart/2005/8/layout/hierarchy1"/>
    <dgm:cxn modelId="{4E942EC5-5F1F-43E8-8CFF-AE9DD7799BF8}" srcId="{B9493996-D742-4B90-B58A-68E9FD09393A}" destId="{288AB7AC-BDE9-473C-9F69-668661921AF9}" srcOrd="2" destOrd="0" parTransId="{2C2B5310-C4C0-4E57-BA8C-21F1821612FC}" sibTransId="{47AB63AF-ADBE-4BF6-8348-F0D30BE0FA74}"/>
    <dgm:cxn modelId="{FB10AA63-83D8-4545-82CE-F8B4C0BF7409}" srcId="{0F59E257-FFCF-498A-B4C7-3682E488DA21}" destId="{54319296-667D-49BD-9D57-AA82686D8B38}" srcOrd="0" destOrd="0" parTransId="{A2B50F25-785B-431A-8298-69C3C122740D}" sibTransId="{E6E14931-50F4-4D81-8FF4-B3FD16675FAF}"/>
    <dgm:cxn modelId="{2945BF71-5114-45AA-8497-3E4C49ED24AF}" type="presOf" srcId="{B150F1CA-BFAF-4127-9510-7E7296A98011}" destId="{DDBA6BCF-F0F6-4561-9032-AED35DC051B2}" srcOrd="0" destOrd="0" presId="urn:microsoft.com/office/officeart/2005/8/layout/hierarchy1"/>
    <dgm:cxn modelId="{AE48006A-01AA-4436-9DD9-16C3FE11179A}" type="presOf" srcId="{7A2DFD83-ACED-4240-8E7A-A45D2FE2F20C}" destId="{9741ACB7-AD0C-4BA0-8A94-7B1C11B270B5}" srcOrd="0" destOrd="0" presId="urn:microsoft.com/office/officeart/2005/8/layout/hierarchy1"/>
    <dgm:cxn modelId="{2641876E-2983-496F-A28A-D6AA4A2AB875}" type="presOf" srcId="{CD974EEE-177E-4EC9-8641-0CD9C7F26881}" destId="{965ED160-1485-49DA-ADCE-B4A8DBB7667E}" srcOrd="0" destOrd="0" presId="urn:microsoft.com/office/officeart/2005/8/layout/hierarchy1"/>
    <dgm:cxn modelId="{182E783B-5110-4CD7-AE57-82890DE7985F}" type="presOf" srcId="{0BFBDACE-8112-4255-B149-F40555AFED86}" destId="{4B5FB989-FE40-4782-A80C-E364E28B75A8}" srcOrd="0" destOrd="0" presId="urn:microsoft.com/office/officeart/2005/8/layout/hierarchy1"/>
    <dgm:cxn modelId="{1E8CE175-12F1-482E-8BC9-CE7837F1752C}" srcId="{B9493996-D742-4B90-B58A-68E9FD09393A}" destId="{0A3834AF-2713-4534-8202-351FEA2736BC}" srcOrd="3" destOrd="0" parTransId="{52942AA2-D180-4F95-B898-0363BDFE3B44}" sibTransId="{58570F2E-6E70-4FD4-AFFF-5EDD1005FBC0}"/>
    <dgm:cxn modelId="{48FBCCEF-FE55-431D-B9D3-D7B2FC8DDA3E}" type="presOf" srcId="{3320A82E-C0B5-443B-AD58-BEA24D88DA6D}" destId="{E8C1558A-9842-4E12-B55D-DB2C768FA935}" srcOrd="0" destOrd="0" presId="urn:microsoft.com/office/officeart/2005/8/layout/hierarchy1"/>
    <dgm:cxn modelId="{3C39C0D6-363E-4E97-9105-F61680368E7F}" type="presOf" srcId="{B9493996-D742-4B90-B58A-68E9FD09393A}" destId="{49B995F3-3D27-4682-841E-0ED090C4D390}" srcOrd="0" destOrd="0" presId="urn:microsoft.com/office/officeart/2005/8/layout/hierarchy1"/>
    <dgm:cxn modelId="{BC51FEB4-3E35-4DD5-A92D-2C3414F3F6BE}" srcId="{288AB7AC-BDE9-473C-9F69-668661921AF9}" destId="{4D31EFD6-7B26-4B10-ACAE-4A98BEE8BEC7}" srcOrd="0" destOrd="0" parTransId="{B150F1CA-BFAF-4127-9510-7E7296A98011}" sibTransId="{51958C2E-7F0F-4A5F-82C2-38E5465051BD}"/>
    <dgm:cxn modelId="{59574AD7-9681-4662-94B6-F050CA891AF9}" srcId="{473757EB-3516-4871-8518-3F575F50F279}" destId="{279FA2B1-C3BE-4D11-8797-D63B505CC37A}" srcOrd="0" destOrd="0" parTransId="{06B0DDD4-180B-407C-AEE3-BC166BA254BF}" sibTransId="{20429F0D-591C-442B-9F65-A67434D87A9B}"/>
    <dgm:cxn modelId="{C9B2D89C-4FA3-4829-990A-ADDCCF7AE97B}" type="presOf" srcId="{61BE6142-E067-43AE-A26C-8A118E232831}" destId="{D12523CA-C5BE-4073-AD71-450A95985A89}" srcOrd="0" destOrd="0" presId="urn:microsoft.com/office/officeart/2005/8/layout/hierarchy1"/>
    <dgm:cxn modelId="{8A5D8106-FE4D-49DA-AFC4-55454C556931}" type="presOf" srcId="{279FA2B1-C3BE-4D11-8797-D63B505CC37A}" destId="{DA0D123A-F63A-4EC8-BA78-2A4CD7F535EE}" srcOrd="0" destOrd="0" presId="urn:microsoft.com/office/officeart/2005/8/layout/hierarchy1"/>
    <dgm:cxn modelId="{8AB3C2AD-7628-47CE-A443-42B4E997970A}" type="presOf" srcId="{288AB7AC-BDE9-473C-9F69-668661921AF9}" destId="{BFF7B9D0-F684-463A-AB83-BE13E448B642}" srcOrd="0" destOrd="0" presId="urn:microsoft.com/office/officeart/2005/8/layout/hierarchy1"/>
    <dgm:cxn modelId="{FE804C3F-FD61-46A5-B7B2-D558A66E1DCD}" srcId="{B9493996-D742-4B90-B58A-68E9FD09393A}" destId="{0F59E257-FFCF-498A-B4C7-3682E488DA21}" srcOrd="7" destOrd="0" parTransId="{ACDBD546-C50C-4ABF-A585-96D2865C29F5}" sibTransId="{B612B0C2-5273-4DA3-B78A-9CF0D64EBAF4}"/>
    <dgm:cxn modelId="{5C977443-43C1-44A2-98FF-FFF8AF4D9C60}" type="presOf" srcId="{33191EF8-0D45-411B-9D37-AC58916CDAE4}" destId="{E673E03F-C740-4A56-8EB0-468B697BEDBB}" srcOrd="0" destOrd="0" presId="urn:microsoft.com/office/officeart/2005/8/layout/hierarchy1"/>
    <dgm:cxn modelId="{65B890A8-FC16-4E8F-9EBE-2DDA5E7B2EF9}" srcId="{7A2DFD83-ACED-4240-8E7A-A45D2FE2F20C}" destId="{10934D29-997A-4FF9-A140-8CCED9D4BDA0}" srcOrd="0" destOrd="0" parTransId="{56010CB7-08AA-47AF-BB8E-F0B2B52A79D4}" sibTransId="{A272A9A0-2EB9-4099-A9E2-4D136E23DB60}"/>
    <dgm:cxn modelId="{1BB12894-76B2-4223-806B-B9268312C4AA}" type="presOf" srcId="{0F59E257-FFCF-498A-B4C7-3682E488DA21}" destId="{A475F119-12DF-4676-A3CA-581AA3F665E4}" srcOrd="0" destOrd="0" presId="urn:microsoft.com/office/officeart/2005/8/layout/hierarchy1"/>
    <dgm:cxn modelId="{FEDA5590-A1D2-493B-9CE5-5EED4D944994}" type="presOf" srcId="{DD0D8324-4837-4AC7-AB2E-3F0700CC401C}" destId="{51E76362-819E-46B5-93D2-64740FFF636B}" srcOrd="0" destOrd="0" presId="urn:microsoft.com/office/officeart/2005/8/layout/hierarchy1"/>
    <dgm:cxn modelId="{E8FCD6DE-22B8-460D-B2BC-F852796E38EA}" srcId="{B9493996-D742-4B90-B58A-68E9FD09393A}" destId="{DBC9E602-CDC9-488C-9195-1C788F1C0865}" srcOrd="5" destOrd="0" parTransId="{F891DB3E-62E5-42F9-8C9A-760F6F589B0D}" sibTransId="{2A8CDDC4-2BDD-41D7-922B-A185E734F8AD}"/>
    <dgm:cxn modelId="{6615D302-B01A-4F4C-87F3-31F06909907D}" type="presOf" srcId="{AA1DA5E0-1E94-4CE0-9596-6455BD03072B}" destId="{7D8DBB46-6E09-4394-9E5C-F7FE6EF7D577}" srcOrd="0" destOrd="0" presId="urn:microsoft.com/office/officeart/2005/8/layout/hierarchy1"/>
    <dgm:cxn modelId="{56DFF0F4-151C-4ED1-89B0-07CF7F069389}" type="presOf" srcId="{3C7321E2-0FBD-4EA9-9C94-AEC10160B633}" destId="{D2BCFB33-F321-4A36-B292-EB51C110F3E0}" srcOrd="0" destOrd="0" presId="urn:microsoft.com/office/officeart/2005/8/layout/hierarchy1"/>
    <dgm:cxn modelId="{A9F9CCC6-0572-4AC4-8A55-1E555C7392FA}" type="presOf" srcId="{59D902BF-C4D7-450E-B188-D1BDCDD05FDE}" destId="{0CE56E7B-52E7-45C8-9383-6E0A9117831E}" srcOrd="0" destOrd="0" presId="urn:microsoft.com/office/officeart/2005/8/layout/hierarchy1"/>
    <dgm:cxn modelId="{7D8B3458-360B-4410-8AF7-561725FC6F94}" srcId="{42C7D270-B09C-4711-AF17-DA014D4616D9}" destId="{B9493996-D742-4B90-B58A-68E9FD09393A}" srcOrd="0" destOrd="0" parTransId="{7CF06E14-ECC1-4953-AC7A-D2B92A401C28}" sibTransId="{E605EFB0-17CA-4302-ABD6-EFE8AF250A2F}"/>
    <dgm:cxn modelId="{8240742B-B053-4213-8B1F-1F759F178528}" type="presOf" srcId="{16502743-A61B-4426-AB9F-E453D44BECAD}" destId="{D74FFE50-A01E-4546-9229-5340B1255CFF}" srcOrd="0" destOrd="0" presId="urn:microsoft.com/office/officeart/2005/8/layout/hierarchy1"/>
    <dgm:cxn modelId="{1DDE5A65-A038-4C66-A49C-972115768275}" srcId="{B9493996-D742-4B90-B58A-68E9FD09393A}" destId="{19EA305B-DAA3-4FE1-8AB2-E8623D4B4F6B}" srcOrd="0" destOrd="0" parTransId="{33191EF8-0D45-411B-9D37-AC58916CDAE4}" sibTransId="{6EEC4EF0-F8E5-4598-BAD0-C4453EBC0D52}"/>
    <dgm:cxn modelId="{51143734-2E91-4430-9190-84DC34F0AEBF}" type="presOf" srcId="{473757EB-3516-4871-8518-3F575F50F279}" destId="{04FA260F-E8F8-4768-9D21-648B64D0C0E8}" srcOrd="0" destOrd="0" presId="urn:microsoft.com/office/officeart/2005/8/layout/hierarchy1"/>
    <dgm:cxn modelId="{0F013721-69FC-4E0A-B3FB-D083EDE68B2F}" type="presOf" srcId="{4D31EFD6-7B26-4B10-ACAE-4A98BEE8BEC7}" destId="{57DD77AA-9C74-4D49-B2E5-95E1C16A7765}" srcOrd="0" destOrd="0" presId="urn:microsoft.com/office/officeart/2005/8/layout/hierarchy1"/>
    <dgm:cxn modelId="{040BACAF-7F95-4BAB-8CBE-A0BA2DB25500}" srcId="{B9493996-D742-4B90-B58A-68E9FD09393A}" destId="{7A2DFD83-ACED-4240-8E7A-A45D2FE2F20C}" srcOrd="1" destOrd="0" parTransId="{85042E8F-AD77-4AA3-BEBF-F1BD0AD3A54C}" sibTransId="{A7202CC4-AAF5-4C0B-BC77-0AC199303070}"/>
    <dgm:cxn modelId="{0D1E922C-C0A2-4691-AB19-7CC90E7B65B2}" type="presOf" srcId="{E73F0E18-9E4E-4AA8-9CF6-B92DEB56DBA2}" destId="{64AF7DAE-69A3-41DA-A1BF-EE23C50C76FB}" srcOrd="0" destOrd="0" presId="urn:microsoft.com/office/officeart/2005/8/layout/hierarchy1"/>
    <dgm:cxn modelId="{317923F3-B05B-4329-9815-C0B716CEF245}" srcId="{19EA305B-DAA3-4FE1-8AB2-E8623D4B4F6B}" destId="{DD0D8324-4837-4AC7-AB2E-3F0700CC401C}" srcOrd="0" destOrd="0" parTransId="{6C9D6DFA-71A6-4D87-9B36-4CB46EBBE536}" sibTransId="{8BD273B1-0ACE-4008-8BB5-20DF0410B639}"/>
    <dgm:cxn modelId="{FFD23717-0D82-46C7-BC4D-6D76E28FA86D}" srcId="{B9493996-D742-4B90-B58A-68E9FD09393A}" destId="{AA1DA5E0-1E94-4CE0-9596-6455BD03072B}" srcOrd="4" destOrd="0" parTransId="{E73F0E18-9E4E-4AA8-9CF6-B92DEB56DBA2}" sibTransId="{7499DF75-0C9A-4970-9D61-7F5EF8AD70D0}"/>
    <dgm:cxn modelId="{DB8A6174-A2F0-4F06-A865-C4C6F20DAEDB}" type="presOf" srcId="{0A3834AF-2713-4534-8202-351FEA2736BC}" destId="{8A1DDE6B-8084-4D00-8A69-3B1B4146EF02}" srcOrd="0" destOrd="0" presId="urn:microsoft.com/office/officeart/2005/8/layout/hierarchy1"/>
    <dgm:cxn modelId="{8C828226-F512-4413-A8BE-AE8F9316CB27}" srcId="{DBC9E602-CDC9-488C-9195-1C788F1C0865}" destId="{CD974EEE-177E-4EC9-8641-0CD9C7F26881}" srcOrd="0" destOrd="0" parTransId="{0BFBDACE-8112-4255-B149-F40555AFED86}" sibTransId="{7FB1F256-201A-4823-BBD3-315D2180CD62}"/>
    <dgm:cxn modelId="{8869E642-EE1E-4AD5-9F78-A9ABEAB603D9}" type="presOf" srcId="{42C7D270-B09C-4711-AF17-DA014D4616D9}" destId="{6D717C47-CB5E-4682-B21C-CD1F055A36B2}" srcOrd="0" destOrd="0" presId="urn:microsoft.com/office/officeart/2005/8/layout/hierarchy1"/>
    <dgm:cxn modelId="{6040D2C7-1722-4398-91C2-6E6203596EFE}" type="presOf" srcId="{6C9D6DFA-71A6-4D87-9B36-4CB46EBBE536}" destId="{667A19EC-B875-4627-9E07-5C3B47B545C7}" srcOrd="0" destOrd="0" presId="urn:microsoft.com/office/officeart/2005/8/layout/hierarchy1"/>
    <dgm:cxn modelId="{48318955-136C-42B0-AAF9-BFB359FB76F9}" type="presOf" srcId="{35457674-D2B7-4077-AAE8-493ACA85262E}" destId="{053C656C-B1ED-4413-BAC9-5E3E992C561C}" srcOrd="0" destOrd="0" presId="urn:microsoft.com/office/officeart/2005/8/layout/hierarchy1"/>
    <dgm:cxn modelId="{52EC85BF-D4B4-4D62-98DC-7F3BF83845A2}" type="presOf" srcId="{3B89B9D8-48B0-4AD6-9B8A-D42753DD0F78}" destId="{22B71B30-9C06-4CF1-87A5-157F95778A7E}" srcOrd="0" destOrd="0" presId="urn:microsoft.com/office/officeart/2005/8/layout/hierarchy1"/>
    <dgm:cxn modelId="{5593F993-47EC-47E5-978C-42AA451E5D52}" srcId="{85575271-A525-4CA3-BD4D-DF66B9B520BB}" destId="{3B89B9D8-48B0-4AD6-9B8A-D42753DD0F78}" srcOrd="0" destOrd="0" parTransId="{EA46D6F9-1398-4674-84C6-3750C430D2B6}" sibTransId="{B921AB2F-9326-4696-B3C8-E79E6BABFE8A}"/>
    <dgm:cxn modelId="{9E5754E4-5484-4DAD-8D8A-767ED2CB48FA}" type="presOf" srcId="{19EA305B-DAA3-4FE1-8AB2-E8623D4B4F6B}" destId="{F62B4D5F-DEEF-4B16-93D7-BFA579265870}" srcOrd="0" destOrd="0" presId="urn:microsoft.com/office/officeart/2005/8/layout/hierarchy1"/>
    <dgm:cxn modelId="{C5ED3BB5-623B-44E1-9ABB-932E425FFB6D}" type="presOf" srcId="{85042E8F-AD77-4AA3-BEBF-F1BD0AD3A54C}" destId="{3729EE90-1A60-4BFC-98AF-4AB716726CB6}" srcOrd="0" destOrd="0" presId="urn:microsoft.com/office/officeart/2005/8/layout/hierarchy1"/>
    <dgm:cxn modelId="{3D6B1535-DCC8-4624-94BF-823F9628FEB1}" type="presOf" srcId="{52942AA2-D180-4F95-B898-0363BDFE3B44}" destId="{FA779892-7924-4A08-817B-10396E94B27A}" srcOrd="0" destOrd="0" presId="urn:microsoft.com/office/officeart/2005/8/layout/hierarchy1"/>
    <dgm:cxn modelId="{83ADF9F8-AA14-446B-A3F0-E7F1D2BACC5D}" srcId="{0A3834AF-2713-4534-8202-351FEA2736BC}" destId="{35457674-D2B7-4077-AAE8-493ACA85262E}" srcOrd="0" destOrd="0" parTransId="{F63ECCC1-1153-4382-ACAB-18B8B740EDD5}" sibTransId="{6C7591EF-B4D1-4CEB-8781-D50DF9359173}"/>
    <dgm:cxn modelId="{77D643D0-162E-4097-B1AF-DE7AB5AF54A6}" type="presOf" srcId="{ACDBD546-C50C-4ABF-A585-96D2865C29F5}" destId="{9467C96A-6AC1-405B-972D-CA9E2A0351F2}" srcOrd="0" destOrd="0" presId="urn:microsoft.com/office/officeart/2005/8/layout/hierarchy1"/>
    <dgm:cxn modelId="{FF4F754A-A407-47F5-A0E4-406556279DB5}" type="presOf" srcId="{EA46D6F9-1398-4674-84C6-3750C430D2B6}" destId="{02160F68-CFCD-4305-B341-AA281CC0711B}" srcOrd="0" destOrd="0" presId="urn:microsoft.com/office/officeart/2005/8/layout/hierarchy1"/>
    <dgm:cxn modelId="{7852FACB-C253-44D4-AE21-C1B9A0F807F1}" srcId="{6B809059-988D-4951-A1DF-FA8BE1E3A0B2}" destId="{61BE6142-E067-43AE-A26C-8A118E232831}" srcOrd="0" destOrd="0" parTransId="{86610EAB-16F2-41D1-82A6-E90E5E6F1DAC}" sibTransId="{755621A5-0262-429A-A9DE-1AAE44D6EC45}"/>
    <dgm:cxn modelId="{E4B4EDDC-3BFD-4098-BBA9-08F33BCBEC29}" type="presOf" srcId="{2C2B5310-C4C0-4E57-BA8C-21F1821612FC}" destId="{D6565241-20DA-4544-87D0-B3695EFD9F65}" srcOrd="0" destOrd="0" presId="urn:microsoft.com/office/officeart/2005/8/layout/hierarchy1"/>
    <dgm:cxn modelId="{2B58CC4B-4A55-4582-B47A-024F85F681C1}" type="presOf" srcId="{8EA1BED4-29E0-4B19-AFC2-AF91FACB13B7}" destId="{6AC39443-30DB-4B9B-A62D-58163AE993F9}" srcOrd="0" destOrd="0" presId="urn:microsoft.com/office/officeart/2005/8/layout/hierarchy1"/>
    <dgm:cxn modelId="{A37FDCDA-A301-410C-9A54-77194DC6F5D6}" type="presOf" srcId="{6B809059-988D-4951-A1DF-FA8BE1E3A0B2}" destId="{1F20043F-37A1-467C-BA71-DF6E6AAF3943}" srcOrd="0" destOrd="0" presId="urn:microsoft.com/office/officeart/2005/8/layout/hierarchy1"/>
    <dgm:cxn modelId="{28609ABC-4BA4-4ED0-9775-ED0634ED628F}" type="presOf" srcId="{56010CB7-08AA-47AF-BB8E-F0B2B52A79D4}" destId="{BF26511C-FF31-4F1B-8664-1428F868A91B}" srcOrd="0" destOrd="0" presId="urn:microsoft.com/office/officeart/2005/8/layout/hierarchy1"/>
    <dgm:cxn modelId="{682A7FE5-30E3-4A65-B5C3-DA135855420D}" srcId="{B9493996-D742-4B90-B58A-68E9FD09393A}" destId="{473757EB-3516-4871-8518-3F575F50F279}" srcOrd="6" destOrd="0" parTransId="{59D902BF-C4D7-450E-B188-D1BDCDD05FDE}" sibTransId="{D85B64B2-6B0F-44ED-A04A-64D323692F1A}"/>
    <dgm:cxn modelId="{3DF24570-C435-4F14-B38C-171C29583F99}" type="presOf" srcId="{F63ECCC1-1153-4382-ACAB-18B8B740EDD5}" destId="{D5A97D1C-C994-4896-927E-154DE6BBE1C8}" srcOrd="0" destOrd="0" presId="urn:microsoft.com/office/officeart/2005/8/layout/hierarchy1"/>
    <dgm:cxn modelId="{3F2E52E6-8D9F-4BF9-9669-DC1423C12E9D}" type="presOf" srcId="{10934D29-997A-4FF9-A140-8CCED9D4BDA0}" destId="{79602658-F633-49FA-828C-C66282CEE0AD}" srcOrd="0" destOrd="0" presId="urn:microsoft.com/office/officeart/2005/8/layout/hierarchy1"/>
    <dgm:cxn modelId="{1B906767-DABC-45D1-A687-093A4D6F1E3E}" srcId="{B9493996-D742-4B90-B58A-68E9FD09393A}" destId="{85575271-A525-4CA3-BD4D-DF66B9B520BB}" srcOrd="8" destOrd="0" parTransId="{3C7321E2-0FBD-4EA9-9C94-AEC10160B633}" sibTransId="{1727A748-DBD8-4167-81BD-172D7EDFA8F2}"/>
    <dgm:cxn modelId="{142CA3D2-22D0-4F56-AA31-9A6E207D2D52}" type="presParOf" srcId="{6D717C47-CB5E-4682-B21C-CD1F055A36B2}" destId="{D55D6217-58F9-4606-A688-6B673A0901D8}" srcOrd="0" destOrd="0" presId="urn:microsoft.com/office/officeart/2005/8/layout/hierarchy1"/>
    <dgm:cxn modelId="{1AC095E2-D2AD-4948-8FDE-45B3F4B85655}" type="presParOf" srcId="{D55D6217-58F9-4606-A688-6B673A0901D8}" destId="{42CA5D19-E052-4EEF-B01C-A773F3BBE6B6}" srcOrd="0" destOrd="0" presId="urn:microsoft.com/office/officeart/2005/8/layout/hierarchy1"/>
    <dgm:cxn modelId="{124E98BB-EB79-4763-B6ED-7DB3C9574C3B}" type="presParOf" srcId="{42CA5D19-E052-4EEF-B01C-A773F3BBE6B6}" destId="{BD3A75BD-DC13-4A8A-9D58-7EC28FBF678B}" srcOrd="0" destOrd="0" presId="urn:microsoft.com/office/officeart/2005/8/layout/hierarchy1"/>
    <dgm:cxn modelId="{FDCC004B-F65F-4770-BB93-393F145E154C}" type="presParOf" srcId="{42CA5D19-E052-4EEF-B01C-A773F3BBE6B6}" destId="{49B995F3-3D27-4682-841E-0ED090C4D390}" srcOrd="1" destOrd="0" presId="urn:microsoft.com/office/officeart/2005/8/layout/hierarchy1"/>
    <dgm:cxn modelId="{E3A977A5-AB80-4301-98FB-310C5ACC4948}" type="presParOf" srcId="{D55D6217-58F9-4606-A688-6B673A0901D8}" destId="{E49C1CFD-D856-4EFD-AC07-0C18DF2AD6C1}" srcOrd="1" destOrd="0" presId="urn:microsoft.com/office/officeart/2005/8/layout/hierarchy1"/>
    <dgm:cxn modelId="{0B43D5AE-90B2-4D2E-90B5-A107890B1D99}" type="presParOf" srcId="{E49C1CFD-D856-4EFD-AC07-0C18DF2AD6C1}" destId="{E673E03F-C740-4A56-8EB0-468B697BEDBB}" srcOrd="0" destOrd="0" presId="urn:microsoft.com/office/officeart/2005/8/layout/hierarchy1"/>
    <dgm:cxn modelId="{CC97AA27-BBD1-407D-9FCA-AF608ED6E34D}" type="presParOf" srcId="{E49C1CFD-D856-4EFD-AC07-0C18DF2AD6C1}" destId="{0D7BCB6B-9ACC-45F7-BD9B-05164F3A1AE7}" srcOrd="1" destOrd="0" presId="urn:microsoft.com/office/officeart/2005/8/layout/hierarchy1"/>
    <dgm:cxn modelId="{16281686-5936-4D36-AE84-3F6ADF1DC5E4}" type="presParOf" srcId="{0D7BCB6B-9ACC-45F7-BD9B-05164F3A1AE7}" destId="{9A9FE55A-5356-4BD1-9282-5DAAE43C005C}" srcOrd="0" destOrd="0" presId="urn:microsoft.com/office/officeart/2005/8/layout/hierarchy1"/>
    <dgm:cxn modelId="{45358996-2FB0-4D37-8FBE-2FEA121B04E0}" type="presParOf" srcId="{9A9FE55A-5356-4BD1-9282-5DAAE43C005C}" destId="{F330FB25-ECAA-41AC-88D2-E3256B2CB3BA}" srcOrd="0" destOrd="0" presId="urn:microsoft.com/office/officeart/2005/8/layout/hierarchy1"/>
    <dgm:cxn modelId="{60D29CCE-24A7-4DFE-A6D1-87B241B412B0}" type="presParOf" srcId="{9A9FE55A-5356-4BD1-9282-5DAAE43C005C}" destId="{F62B4D5F-DEEF-4B16-93D7-BFA579265870}" srcOrd="1" destOrd="0" presId="urn:microsoft.com/office/officeart/2005/8/layout/hierarchy1"/>
    <dgm:cxn modelId="{64F317C8-6DF9-493C-9B35-8BA6F8901144}" type="presParOf" srcId="{0D7BCB6B-9ACC-45F7-BD9B-05164F3A1AE7}" destId="{3E80E23E-F907-42B4-8B23-E4F491311150}" srcOrd="1" destOrd="0" presId="urn:microsoft.com/office/officeart/2005/8/layout/hierarchy1"/>
    <dgm:cxn modelId="{FE16742D-69F2-49D1-94EB-30CD3D640F8B}" type="presParOf" srcId="{3E80E23E-F907-42B4-8B23-E4F491311150}" destId="{667A19EC-B875-4627-9E07-5C3B47B545C7}" srcOrd="0" destOrd="0" presId="urn:microsoft.com/office/officeart/2005/8/layout/hierarchy1"/>
    <dgm:cxn modelId="{28CECF58-46DD-4BC9-87C3-6C20DB74BED8}" type="presParOf" srcId="{3E80E23E-F907-42B4-8B23-E4F491311150}" destId="{C005C372-7932-496A-BC13-8AD667EB70F3}" srcOrd="1" destOrd="0" presId="urn:microsoft.com/office/officeart/2005/8/layout/hierarchy1"/>
    <dgm:cxn modelId="{2FA5CC48-BACE-4410-8156-35D7545A8198}" type="presParOf" srcId="{C005C372-7932-496A-BC13-8AD667EB70F3}" destId="{A5C914FE-11AE-40E7-A52F-F54785A45A3D}" srcOrd="0" destOrd="0" presId="urn:microsoft.com/office/officeart/2005/8/layout/hierarchy1"/>
    <dgm:cxn modelId="{4FB5BD0D-8A80-4678-94F3-A5277FF96A35}" type="presParOf" srcId="{A5C914FE-11AE-40E7-A52F-F54785A45A3D}" destId="{A59645AF-9F4C-47D3-9FC7-90E525353AEB}" srcOrd="0" destOrd="0" presId="urn:microsoft.com/office/officeart/2005/8/layout/hierarchy1"/>
    <dgm:cxn modelId="{6A8D4420-5041-4FF7-9FAA-8292D7881FF5}" type="presParOf" srcId="{A5C914FE-11AE-40E7-A52F-F54785A45A3D}" destId="{51E76362-819E-46B5-93D2-64740FFF636B}" srcOrd="1" destOrd="0" presId="urn:microsoft.com/office/officeart/2005/8/layout/hierarchy1"/>
    <dgm:cxn modelId="{5305D737-2B06-47E4-8F87-7FEB935E5B3A}" type="presParOf" srcId="{C005C372-7932-496A-BC13-8AD667EB70F3}" destId="{10F91647-BD04-4741-88C3-59E809CC6A57}" srcOrd="1" destOrd="0" presId="urn:microsoft.com/office/officeart/2005/8/layout/hierarchy1"/>
    <dgm:cxn modelId="{ADFC2A0D-F5A4-4BBC-A6E1-162EAF3E35D6}" type="presParOf" srcId="{E49C1CFD-D856-4EFD-AC07-0C18DF2AD6C1}" destId="{3729EE90-1A60-4BFC-98AF-4AB716726CB6}" srcOrd="2" destOrd="0" presId="urn:microsoft.com/office/officeart/2005/8/layout/hierarchy1"/>
    <dgm:cxn modelId="{BA6B9052-E160-4F3D-B274-B3720F7CE8A7}" type="presParOf" srcId="{E49C1CFD-D856-4EFD-AC07-0C18DF2AD6C1}" destId="{D017F3E7-CF90-4368-B426-849E95BC021C}" srcOrd="3" destOrd="0" presId="urn:microsoft.com/office/officeart/2005/8/layout/hierarchy1"/>
    <dgm:cxn modelId="{425751C2-A56D-40DE-A500-187AA4862EAB}" type="presParOf" srcId="{D017F3E7-CF90-4368-B426-849E95BC021C}" destId="{860834FE-3A1A-49C4-AC3E-41B9BD14B49E}" srcOrd="0" destOrd="0" presId="urn:microsoft.com/office/officeart/2005/8/layout/hierarchy1"/>
    <dgm:cxn modelId="{280A0993-9A8F-415C-A6A0-24E5EF07C332}" type="presParOf" srcId="{860834FE-3A1A-49C4-AC3E-41B9BD14B49E}" destId="{D3BBF074-4248-43B9-A618-0ACAEEC4A688}" srcOrd="0" destOrd="0" presId="urn:microsoft.com/office/officeart/2005/8/layout/hierarchy1"/>
    <dgm:cxn modelId="{5D3140E4-4501-4C5F-B513-416EE2FB0B34}" type="presParOf" srcId="{860834FE-3A1A-49C4-AC3E-41B9BD14B49E}" destId="{9741ACB7-AD0C-4BA0-8A94-7B1C11B270B5}" srcOrd="1" destOrd="0" presId="urn:microsoft.com/office/officeart/2005/8/layout/hierarchy1"/>
    <dgm:cxn modelId="{7D5A8034-E852-457D-A5F5-6C8ACE4CAE1C}" type="presParOf" srcId="{D017F3E7-CF90-4368-B426-849E95BC021C}" destId="{82CB4DB1-5348-4941-A0A3-332B8B3F6860}" srcOrd="1" destOrd="0" presId="urn:microsoft.com/office/officeart/2005/8/layout/hierarchy1"/>
    <dgm:cxn modelId="{C8B9545F-9DAD-487F-A779-24E61FAA366A}" type="presParOf" srcId="{82CB4DB1-5348-4941-A0A3-332B8B3F6860}" destId="{BF26511C-FF31-4F1B-8664-1428F868A91B}" srcOrd="0" destOrd="0" presId="urn:microsoft.com/office/officeart/2005/8/layout/hierarchy1"/>
    <dgm:cxn modelId="{45D7CA78-2215-4CDC-B116-87F6530C0830}" type="presParOf" srcId="{82CB4DB1-5348-4941-A0A3-332B8B3F6860}" destId="{42ED9339-5A1B-4878-A088-50CCEF07A0A8}" srcOrd="1" destOrd="0" presId="urn:microsoft.com/office/officeart/2005/8/layout/hierarchy1"/>
    <dgm:cxn modelId="{963E7862-6FAD-4442-A080-08A8F072EC49}" type="presParOf" srcId="{42ED9339-5A1B-4878-A088-50CCEF07A0A8}" destId="{9823C2D3-5033-47A1-AADD-72DCA4CA2393}" srcOrd="0" destOrd="0" presId="urn:microsoft.com/office/officeart/2005/8/layout/hierarchy1"/>
    <dgm:cxn modelId="{A40DB5EF-118D-4827-BEEA-06102EC2C012}" type="presParOf" srcId="{9823C2D3-5033-47A1-AADD-72DCA4CA2393}" destId="{3FF066F1-7167-4F71-A843-73BF09A15391}" srcOrd="0" destOrd="0" presId="urn:microsoft.com/office/officeart/2005/8/layout/hierarchy1"/>
    <dgm:cxn modelId="{DFEBA6AD-A0E0-4004-8079-0F7AE2B8C94E}" type="presParOf" srcId="{9823C2D3-5033-47A1-AADD-72DCA4CA2393}" destId="{79602658-F633-49FA-828C-C66282CEE0AD}" srcOrd="1" destOrd="0" presId="urn:microsoft.com/office/officeart/2005/8/layout/hierarchy1"/>
    <dgm:cxn modelId="{D4AD5880-2438-4E46-9763-A9B4C84B7E76}" type="presParOf" srcId="{42ED9339-5A1B-4878-A088-50CCEF07A0A8}" destId="{C4654263-2008-4FC8-BEB1-5B697BDF417A}" srcOrd="1" destOrd="0" presId="urn:microsoft.com/office/officeart/2005/8/layout/hierarchy1"/>
    <dgm:cxn modelId="{F9EBCC15-4520-4607-A04D-B45EB8831612}" type="presParOf" srcId="{E49C1CFD-D856-4EFD-AC07-0C18DF2AD6C1}" destId="{D6565241-20DA-4544-87D0-B3695EFD9F65}" srcOrd="4" destOrd="0" presId="urn:microsoft.com/office/officeart/2005/8/layout/hierarchy1"/>
    <dgm:cxn modelId="{25C637C9-0BC7-4E9F-AAC4-6324DDC1FA6D}" type="presParOf" srcId="{E49C1CFD-D856-4EFD-AC07-0C18DF2AD6C1}" destId="{F6AB245B-6CED-4301-8D75-227C64DF4CD5}" srcOrd="5" destOrd="0" presId="urn:microsoft.com/office/officeart/2005/8/layout/hierarchy1"/>
    <dgm:cxn modelId="{F0DE6255-8993-4C96-BF6F-5AE35909FF66}" type="presParOf" srcId="{F6AB245B-6CED-4301-8D75-227C64DF4CD5}" destId="{57ADBACE-A595-477A-ADFD-02143AC86BFA}" srcOrd="0" destOrd="0" presId="urn:microsoft.com/office/officeart/2005/8/layout/hierarchy1"/>
    <dgm:cxn modelId="{1E8802DC-E7FE-4FF4-91C4-81AF7A7C28F4}" type="presParOf" srcId="{57ADBACE-A595-477A-ADFD-02143AC86BFA}" destId="{04924CA2-0563-4BAB-99DD-201FD28B5066}" srcOrd="0" destOrd="0" presId="urn:microsoft.com/office/officeart/2005/8/layout/hierarchy1"/>
    <dgm:cxn modelId="{2AE6E641-2DDA-43BC-BF91-D16CDFA6CA8B}" type="presParOf" srcId="{57ADBACE-A595-477A-ADFD-02143AC86BFA}" destId="{BFF7B9D0-F684-463A-AB83-BE13E448B642}" srcOrd="1" destOrd="0" presId="urn:microsoft.com/office/officeart/2005/8/layout/hierarchy1"/>
    <dgm:cxn modelId="{B8775B8C-AA9B-4276-BBF9-4661CB534DF1}" type="presParOf" srcId="{F6AB245B-6CED-4301-8D75-227C64DF4CD5}" destId="{CBAA800A-B152-4205-8DEE-27C653AEBA0B}" srcOrd="1" destOrd="0" presId="urn:microsoft.com/office/officeart/2005/8/layout/hierarchy1"/>
    <dgm:cxn modelId="{4A24C20C-1B57-415B-A15E-86C6B33F5C5F}" type="presParOf" srcId="{CBAA800A-B152-4205-8DEE-27C653AEBA0B}" destId="{DDBA6BCF-F0F6-4561-9032-AED35DC051B2}" srcOrd="0" destOrd="0" presId="urn:microsoft.com/office/officeart/2005/8/layout/hierarchy1"/>
    <dgm:cxn modelId="{878759C2-1D77-44FD-9F54-5A70D899D562}" type="presParOf" srcId="{CBAA800A-B152-4205-8DEE-27C653AEBA0B}" destId="{0E73459E-1DA2-4B3E-B7CE-09F89BB29722}" srcOrd="1" destOrd="0" presId="urn:microsoft.com/office/officeart/2005/8/layout/hierarchy1"/>
    <dgm:cxn modelId="{204BD58B-B29E-4DC3-BC45-438235B42250}" type="presParOf" srcId="{0E73459E-1DA2-4B3E-B7CE-09F89BB29722}" destId="{640BB77B-6B3D-4FD8-90DB-D43B3E9FC98B}" srcOrd="0" destOrd="0" presId="urn:microsoft.com/office/officeart/2005/8/layout/hierarchy1"/>
    <dgm:cxn modelId="{0B70B13B-482A-4F87-B327-3BDA228FB9E6}" type="presParOf" srcId="{640BB77B-6B3D-4FD8-90DB-D43B3E9FC98B}" destId="{B358ECC3-27FE-4D4F-8701-6377BAE21975}" srcOrd="0" destOrd="0" presId="urn:microsoft.com/office/officeart/2005/8/layout/hierarchy1"/>
    <dgm:cxn modelId="{CFD9379B-27D9-46A6-874B-431077D34643}" type="presParOf" srcId="{640BB77B-6B3D-4FD8-90DB-D43B3E9FC98B}" destId="{57DD77AA-9C74-4D49-B2E5-95E1C16A7765}" srcOrd="1" destOrd="0" presId="urn:microsoft.com/office/officeart/2005/8/layout/hierarchy1"/>
    <dgm:cxn modelId="{DFA91FA1-1522-42BE-98B5-72606293E6D2}" type="presParOf" srcId="{0E73459E-1DA2-4B3E-B7CE-09F89BB29722}" destId="{9A6BBE7C-4C5F-4795-9E06-4CDD3D9C8786}" srcOrd="1" destOrd="0" presId="urn:microsoft.com/office/officeart/2005/8/layout/hierarchy1"/>
    <dgm:cxn modelId="{5613A43F-CE4D-483A-8175-EDB2046E467F}" type="presParOf" srcId="{E49C1CFD-D856-4EFD-AC07-0C18DF2AD6C1}" destId="{FA779892-7924-4A08-817B-10396E94B27A}" srcOrd="6" destOrd="0" presId="urn:microsoft.com/office/officeart/2005/8/layout/hierarchy1"/>
    <dgm:cxn modelId="{FD86BD71-8172-4E6C-A10E-ECEF745A6969}" type="presParOf" srcId="{E49C1CFD-D856-4EFD-AC07-0C18DF2AD6C1}" destId="{D76B141B-7E92-424B-83EC-A391D451AC2E}" srcOrd="7" destOrd="0" presId="urn:microsoft.com/office/officeart/2005/8/layout/hierarchy1"/>
    <dgm:cxn modelId="{9B7651BE-EFD0-4C74-8373-B135F0E5B0FF}" type="presParOf" srcId="{D76B141B-7E92-424B-83EC-A391D451AC2E}" destId="{85EE1DBC-9C29-4CDB-A4CD-57857B7AF14D}" srcOrd="0" destOrd="0" presId="urn:microsoft.com/office/officeart/2005/8/layout/hierarchy1"/>
    <dgm:cxn modelId="{024263C8-5436-436B-9968-F1B1438AD575}" type="presParOf" srcId="{85EE1DBC-9C29-4CDB-A4CD-57857B7AF14D}" destId="{6893D033-A1E2-4C19-8D49-ED7AECF0BB45}" srcOrd="0" destOrd="0" presId="urn:microsoft.com/office/officeart/2005/8/layout/hierarchy1"/>
    <dgm:cxn modelId="{60A280F4-C0AF-4C03-B889-7AADCC94EEF1}" type="presParOf" srcId="{85EE1DBC-9C29-4CDB-A4CD-57857B7AF14D}" destId="{8A1DDE6B-8084-4D00-8A69-3B1B4146EF02}" srcOrd="1" destOrd="0" presId="urn:microsoft.com/office/officeart/2005/8/layout/hierarchy1"/>
    <dgm:cxn modelId="{454604E8-FB6C-48C3-B572-968605CCAF6C}" type="presParOf" srcId="{D76B141B-7E92-424B-83EC-A391D451AC2E}" destId="{C3E62977-DA7A-4C45-82C3-AFE861255C7D}" srcOrd="1" destOrd="0" presId="urn:microsoft.com/office/officeart/2005/8/layout/hierarchy1"/>
    <dgm:cxn modelId="{3560FA0D-DCC0-4FE2-B954-0FDC0528A6DE}" type="presParOf" srcId="{C3E62977-DA7A-4C45-82C3-AFE861255C7D}" destId="{D5A97D1C-C994-4896-927E-154DE6BBE1C8}" srcOrd="0" destOrd="0" presId="urn:microsoft.com/office/officeart/2005/8/layout/hierarchy1"/>
    <dgm:cxn modelId="{C04C0F1F-AAB6-4D9E-8549-22A90FD7ADB0}" type="presParOf" srcId="{C3E62977-DA7A-4C45-82C3-AFE861255C7D}" destId="{51C1E8FE-1304-467A-B993-7997419A0477}" srcOrd="1" destOrd="0" presId="urn:microsoft.com/office/officeart/2005/8/layout/hierarchy1"/>
    <dgm:cxn modelId="{ADC3EC28-2DA0-4ECD-A4F7-A117D438F2B7}" type="presParOf" srcId="{51C1E8FE-1304-467A-B993-7997419A0477}" destId="{C229DB4F-72B5-4884-A84B-51890A76B949}" srcOrd="0" destOrd="0" presId="urn:microsoft.com/office/officeart/2005/8/layout/hierarchy1"/>
    <dgm:cxn modelId="{BA7D5349-8B1F-43EC-A2BD-6E29A54E8AF7}" type="presParOf" srcId="{C229DB4F-72B5-4884-A84B-51890A76B949}" destId="{C96AD148-7266-4973-8B3B-A82E702CB2EA}" srcOrd="0" destOrd="0" presId="urn:microsoft.com/office/officeart/2005/8/layout/hierarchy1"/>
    <dgm:cxn modelId="{807DEEC1-A5DD-4B38-A614-912B78252828}" type="presParOf" srcId="{C229DB4F-72B5-4884-A84B-51890A76B949}" destId="{053C656C-B1ED-4413-BAC9-5E3E992C561C}" srcOrd="1" destOrd="0" presId="urn:microsoft.com/office/officeart/2005/8/layout/hierarchy1"/>
    <dgm:cxn modelId="{4DBA9154-7FAA-4C05-983D-084D4E52A309}" type="presParOf" srcId="{51C1E8FE-1304-467A-B993-7997419A0477}" destId="{1244F035-E415-447E-B916-19F90EC89719}" srcOrd="1" destOrd="0" presId="urn:microsoft.com/office/officeart/2005/8/layout/hierarchy1"/>
    <dgm:cxn modelId="{43F5499B-F663-4B74-9462-19ED7F47DB10}" type="presParOf" srcId="{E49C1CFD-D856-4EFD-AC07-0C18DF2AD6C1}" destId="{64AF7DAE-69A3-41DA-A1BF-EE23C50C76FB}" srcOrd="8" destOrd="0" presId="urn:microsoft.com/office/officeart/2005/8/layout/hierarchy1"/>
    <dgm:cxn modelId="{FD251D26-8E02-4715-8E8A-4B494D3677EC}" type="presParOf" srcId="{E49C1CFD-D856-4EFD-AC07-0C18DF2AD6C1}" destId="{3B4C08A0-CCAE-42D2-9336-21923FD8E093}" srcOrd="9" destOrd="0" presId="urn:microsoft.com/office/officeart/2005/8/layout/hierarchy1"/>
    <dgm:cxn modelId="{3F580DE8-9F23-4292-A5A5-C7E222CE7FB0}" type="presParOf" srcId="{3B4C08A0-CCAE-42D2-9336-21923FD8E093}" destId="{141760E6-BF42-4593-AA36-970FC8630287}" srcOrd="0" destOrd="0" presId="urn:microsoft.com/office/officeart/2005/8/layout/hierarchy1"/>
    <dgm:cxn modelId="{2362857F-5BC0-4E30-9F72-70AF36425DAC}" type="presParOf" srcId="{141760E6-BF42-4593-AA36-970FC8630287}" destId="{4D0BFC34-16AA-49D0-BA6C-1F95839C2BBA}" srcOrd="0" destOrd="0" presId="urn:microsoft.com/office/officeart/2005/8/layout/hierarchy1"/>
    <dgm:cxn modelId="{06919C9E-1711-4F0D-BDC0-A56A92324042}" type="presParOf" srcId="{141760E6-BF42-4593-AA36-970FC8630287}" destId="{7D8DBB46-6E09-4394-9E5C-F7FE6EF7D577}" srcOrd="1" destOrd="0" presId="urn:microsoft.com/office/officeart/2005/8/layout/hierarchy1"/>
    <dgm:cxn modelId="{7AE63297-2161-457F-8DC6-A4DB4E47E6E2}" type="presParOf" srcId="{3B4C08A0-CCAE-42D2-9336-21923FD8E093}" destId="{1DC35352-BDCD-4357-B591-47F2BC384A59}" srcOrd="1" destOrd="0" presId="urn:microsoft.com/office/officeart/2005/8/layout/hierarchy1"/>
    <dgm:cxn modelId="{806BF51E-7D96-4357-9EC2-4E63E41B859C}" type="presParOf" srcId="{1DC35352-BDCD-4357-B591-47F2BC384A59}" destId="{E8C1558A-9842-4E12-B55D-DB2C768FA935}" srcOrd="0" destOrd="0" presId="urn:microsoft.com/office/officeart/2005/8/layout/hierarchy1"/>
    <dgm:cxn modelId="{29B1E6EC-A9A9-457B-B18D-CE89C9DD87D0}" type="presParOf" srcId="{1DC35352-BDCD-4357-B591-47F2BC384A59}" destId="{DA1B4E0D-D645-4AD6-B374-59057CCA573A}" srcOrd="1" destOrd="0" presId="urn:microsoft.com/office/officeart/2005/8/layout/hierarchy1"/>
    <dgm:cxn modelId="{4174C2C1-B5E2-458D-AF9E-9AF4E8F011BB}" type="presParOf" srcId="{DA1B4E0D-D645-4AD6-B374-59057CCA573A}" destId="{4DDA8801-BEED-43EE-8237-2D0DF09D36F9}" srcOrd="0" destOrd="0" presId="urn:microsoft.com/office/officeart/2005/8/layout/hierarchy1"/>
    <dgm:cxn modelId="{42F1C6BE-7471-43EA-B3A4-4223BDC4CF46}" type="presParOf" srcId="{4DDA8801-BEED-43EE-8237-2D0DF09D36F9}" destId="{CA368F61-DA84-49A1-8941-95F911497AE3}" srcOrd="0" destOrd="0" presId="urn:microsoft.com/office/officeart/2005/8/layout/hierarchy1"/>
    <dgm:cxn modelId="{4F2A631C-69B4-4F2B-BC8D-15B8694582F9}" type="presParOf" srcId="{4DDA8801-BEED-43EE-8237-2D0DF09D36F9}" destId="{D74FFE50-A01E-4546-9229-5340B1255CFF}" srcOrd="1" destOrd="0" presId="urn:microsoft.com/office/officeart/2005/8/layout/hierarchy1"/>
    <dgm:cxn modelId="{1242ED77-690D-4F7C-8E35-D583BFC947C7}" type="presParOf" srcId="{DA1B4E0D-D645-4AD6-B374-59057CCA573A}" destId="{01E9616C-1925-4A85-B426-F1B878FD4DEB}" srcOrd="1" destOrd="0" presId="urn:microsoft.com/office/officeart/2005/8/layout/hierarchy1"/>
    <dgm:cxn modelId="{5B51F808-BEA5-4BC7-8E3B-A36B83BFC16C}" type="presParOf" srcId="{E49C1CFD-D856-4EFD-AC07-0C18DF2AD6C1}" destId="{00F96F5B-FA20-4BC5-A20F-20B37415EA58}" srcOrd="10" destOrd="0" presId="urn:microsoft.com/office/officeart/2005/8/layout/hierarchy1"/>
    <dgm:cxn modelId="{BC904220-11BA-4402-9FDD-024F2BB39AE5}" type="presParOf" srcId="{E49C1CFD-D856-4EFD-AC07-0C18DF2AD6C1}" destId="{196E8C99-C62B-40B8-8BB7-82CFA119ADBD}" srcOrd="11" destOrd="0" presId="urn:microsoft.com/office/officeart/2005/8/layout/hierarchy1"/>
    <dgm:cxn modelId="{80BFCDDE-1CDF-4711-BB21-7D2B21007B92}" type="presParOf" srcId="{196E8C99-C62B-40B8-8BB7-82CFA119ADBD}" destId="{2FBB26B7-9319-4F0C-B202-267E916F2867}" srcOrd="0" destOrd="0" presId="urn:microsoft.com/office/officeart/2005/8/layout/hierarchy1"/>
    <dgm:cxn modelId="{99DF236B-8553-4B0B-9799-32C36C612694}" type="presParOf" srcId="{2FBB26B7-9319-4F0C-B202-267E916F2867}" destId="{6537CA26-23AF-4747-AE85-430C0F6E0D1D}" srcOrd="0" destOrd="0" presId="urn:microsoft.com/office/officeart/2005/8/layout/hierarchy1"/>
    <dgm:cxn modelId="{0E94FF99-35C3-49ED-AEC4-AB6DBE7A893A}" type="presParOf" srcId="{2FBB26B7-9319-4F0C-B202-267E916F2867}" destId="{A3F44FD0-7C21-4242-B709-494E6536D5A5}" srcOrd="1" destOrd="0" presId="urn:microsoft.com/office/officeart/2005/8/layout/hierarchy1"/>
    <dgm:cxn modelId="{5CB54E1E-D355-4D77-A80A-C9194D98EC3C}" type="presParOf" srcId="{196E8C99-C62B-40B8-8BB7-82CFA119ADBD}" destId="{EC0C3448-E728-443D-BA22-380603BC174E}" srcOrd="1" destOrd="0" presId="urn:microsoft.com/office/officeart/2005/8/layout/hierarchy1"/>
    <dgm:cxn modelId="{F65D867F-6A01-4DCA-B706-EF2C7DED9940}" type="presParOf" srcId="{EC0C3448-E728-443D-BA22-380603BC174E}" destId="{4B5FB989-FE40-4782-A80C-E364E28B75A8}" srcOrd="0" destOrd="0" presId="urn:microsoft.com/office/officeart/2005/8/layout/hierarchy1"/>
    <dgm:cxn modelId="{ECD58568-DD28-41BA-96C6-78CB6E390EC4}" type="presParOf" srcId="{EC0C3448-E728-443D-BA22-380603BC174E}" destId="{47A1F154-809C-4A93-A018-364FF87B6B96}" srcOrd="1" destOrd="0" presId="urn:microsoft.com/office/officeart/2005/8/layout/hierarchy1"/>
    <dgm:cxn modelId="{1B60074F-A744-406F-AC12-0EAB9F01A4C1}" type="presParOf" srcId="{47A1F154-809C-4A93-A018-364FF87B6B96}" destId="{07189CB5-1BA8-40AC-A7A8-650F785487AD}" srcOrd="0" destOrd="0" presId="urn:microsoft.com/office/officeart/2005/8/layout/hierarchy1"/>
    <dgm:cxn modelId="{C4D36790-C3C2-4100-B8B9-2B4020B2A370}" type="presParOf" srcId="{07189CB5-1BA8-40AC-A7A8-650F785487AD}" destId="{5D157CA0-CA40-4891-ACE9-820E2D5CC065}" srcOrd="0" destOrd="0" presId="urn:microsoft.com/office/officeart/2005/8/layout/hierarchy1"/>
    <dgm:cxn modelId="{8FA22B04-EE69-4FF7-8121-F559D8CF9C85}" type="presParOf" srcId="{07189CB5-1BA8-40AC-A7A8-650F785487AD}" destId="{965ED160-1485-49DA-ADCE-B4A8DBB7667E}" srcOrd="1" destOrd="0" presId="urn:microsoft.com/office/officeart/2005/8/layout/hierarchy1"/>
    <dgm:cxn modelId="{B12E743D-0693-4D53-8652-B5ABE5EDFFD1}" type="presParOf" srcId="{47A1F154-809C-4A93-A018-364FF87B6B96}" destId="{A73D6623-8BC4-44EB-B9C0-6E157FB577F5}" srcOrd="1" destOrd="0" presId="urn:microsoft.com/office/officeart/2005/8/layout/hierarchy1"/>
    <dgm:cxn modelId="{9573DA37-7D23-4FF2-94C6-F3D5903C49F0}" type="presParOf" srcId="{E49C1CFD-D856-4EFD-AC07-0C18DF2AD6C1}" destId="{0CE56E7B-52E7-45C8-9383-6E0A9117831E}" srcOrd="12" destOrd="0" presId="urn:microsoft.com/office/officeart/2005/8/layout/hierarchy1"/>
    <dgm:cxn modelId="{09CEE41F-D1D1-4C6B-BD34-67FF883C69F9}" type="presParOf" srcId="{E49C1CFD-D856-4EFD-AC07-0C18DF2AD6C1}" destId="{B7BBD06E-79F5-4719-821A-A4D07FCD3886}" srcOrd="13" destOrd="0" presId="urn:microsoft.com/office/officeart/2005/8/layout/hierarchy1"/>
    <dgm:cxn modelId="{83C2E9FB-239C-4035-B44C-89C4CDB6335D}" type="presParOf" srcId="{B7BBD06E-79F5-4719-821A-A4D07FCD3886}" destId="{491123A2-5211-4305-97BE-F22DB82D01AA}" srcOrd="0" destOrd="0" presId="urn:microsoft.com/office/officeart/2005/8/layout/hierarchy1"/>
    <dgm:cxn modelId="{CD95CC35-56AE-4224-AF7D-1A9607B61DDB}" type="presParOf" srcId="{491123A2-5211-4305-97BE-F22DB82D01AA}" destId="{21B91B34-2562-4798-B95A-295A6B4F7E1D}" srcOrd="0" destOrd="0" presId="urn:microsoft.com/office/officeart/2005/8/layout/hierarchy1"/>
    <dgm:cxn modelId="{DB39F330-77BA-46BA-B487-DB783FA8E92D}" type="presParOf" srcId="{491123A2-5211-4305-97BE-F22DB82D01AA}" destId="{04FA260F-E8F8-4768-9D21-648B64D0C0E8}" srcOrd="1" destOrd="0" presId="urn:microsoft.com/office/officeart/2005/8/layout/hierarchy1"/>
    <dgm:cxn modelId="{30809C0A-B130-4FC9-8F62-528DF1E2E27F}" type="presParOf" srcId="{B7BBD06E-79F5-4719-821A-A4D07FCD3886}" destId="{09424992-D213-4E40-8F62-2664306B82D3}" srcOrd="1" destOrd="0" presId="urn:microsoft.com/office/officeart/2005/8/layout/hierarchy1"/>
    <dgm:cxn modelId="{1ACFB575-67A4-4811-9D89-7066B6D7EDC2}" type="presParOf" srcId="{09424992-D213-4E40-8F62-2664306B82D3}" destId="{AEF5DA9C-B0C5-41D4-B021-8E612345F4C9}" srcOrd="0" destOrd="0" presId="urn:microsoft.com/office/officeart/2005/8/layout/hierarchy1"/>
    <dgm:cxn modelId="{8AD0CFB7-2C46-44BE-9F5F-5DD21CCEF9F1}" type="presParOf" srcId="{09424992-D213-4E40-8F62-2664306B82D3}" destId="{E118FB1B-2A0D-42D6-BD1A-2614056CDF8F}" srcOrd="1" destOrd="0" presId="urn:microsoft.com/office/officeart/2005/8/layout/hierarchy1"/>
    <dgm:cxn modelId="{B9BF7E61-A00F-4858-841D-57F2223E4461}" type="presParOf" srcId="{E118FB1B-2A0D-42D6-BD1A-2614056CDF8F}" destId="{221266A1-51F9-41F8-BB48-DB22D55093BA}" srcOrd="0" destOrd="0" presId="urn:microsoft.com/office/officeart/2005/8/layout/hierarchy1"/>
    <dgm:cxn modelId="{D8DF809E-3D7E-4913-B3DF-D6510C0D5D1A}" type="presParOf" srcId="{221266A1-51F9-41F8-BB48-DB22D55093BA}" destId="{80A9BAA8-7709-4858-B724-2EB081E84D22}" srcOrd="0" destOrd="0" presId="urn:microsoft.com/office/officeart/2005/8/layout/hierarchy1"/>
    <dgm:cxn modelId="{D13BF8E3-5DC7-4214-94BD-5C8E1BAA461B}" type="presParOf" srcId="{221266A1-51F9-41F8-BB48-DB22D55093BA}" destId="{DA0D123A-F63A-4EC8-BA78-2A4CD7F535EE}" srcOrd="1" destOrd="0" presId="urn:microsoft.com/office/officeart/2005/8/layout/hierarchy1"/>
    <dgm:cxn modelId="{A4CAC44A-2F14-4D14-B7D3-8CA45CB7289A}" type="presParOf" srcId="{E118FB1B-2A0D-42D6-BD1A-2614056CDF8F}" destId="{417706E2-3C2D-4DCF-88F9-7F63E300F977}" srcOrd="1" destOrd="0" presId="urn:microsoft.com/office/officeart/2005/8/layout/hierarchy1"/>
    <dgm:cxn modelId="{BFFAFE5E-935B-4A26-9190-1BC28F39ADCC}" type="presParOf" srcId="{E49C1CFD-D856-4EFD-AC07-0C18DF2AD6C1}" destId="{9467C96A-6AC1-405B-972D-CA9E2A0351F2}" srcOrd="14" destOrd="0" presId="urn:microsoft.com/office/officeart/2005/8/layout/hierarchy1"/>
    <dgm:cxn modelId="{CD7494A7-7328-450C-B0A6-CB2B677894D6}" type="presParOf" srcId="{E49C1CFD-D856-4EFD-AC07-0C18DF2AD6C1}" destId="{E6E546C3-A19E-4DAE-8E75-E1A720411F44}" srcOrd="15" destOrd="0" presId="urn:microsoft.com/office/officeart/2005/8/layout/hierarchy1"/>
    <dgm:cxn modelId="{85FAB6AC-7CA2-4129-BF79-009333EE208F}" type="presParOf" srcId="{E6E546C3-A19E-4DAE-8E75-E1A720411F44}" destId="{C2311446-F305-4377-A25F-A6AD9DB689F5}" srcOrd="0" destOrd="0" presId="urn:microsoft.com/office/officeart/2005/8/layout/hierarchy1"/>
    <dgm:cxn modelId="{A38D9C9E-9FC0-4CB4-A820-1637D8BB7C5C}" type="presParOf" srcId="{C2311446-F305-4377-A25F-A6AD9DB689F5}" destId="{03EAAA5A-3425-4747-87E4-7E9E6D502C97}" srcOrd="0" destOrd="0" presId="urn:microsoft.com/office/officeart/2005/8/layout/hierarchy1"/>
    <dgm:cxn modelId="{4E8FED3C-2816-43F4-A745-085C69F9EA68}" type="presParOf" srcId="{C2311446-F305-4377-A25F-A6AD9DB689F5}" destId="{A475F119-12DF-4676-A3CA-581AA3F665E4}" srcOrd="1" destOrd="0" presId="urn:microsoft.com/office/officeart/2005/8/layout/hierarchy1"/>
    <dgm:cxn modelId="{F00D4BF8-01E3-4EF8-829F-486636D5AD8F}" type="presParOf" srcId="{E6E546C3-A19E-4DAE-8E75-E1A720411F44}" destId="{AB754625-E520-4070-91B2-69E1CC5D57AC}" srcOrd="1" destOrd="0" presId="urn:microsoft.com/office/officeart/2005/8/layout/hierarchy1"/>
    <dgm:cxn modelId="{6AB34B8E-35B6-4695-94FF-DCAA2C4941F6}" type="presParOf" srcId="{AB754625-E520-4070-91B2-69E1CC5D57AC}" destId="{21374196-0162-4175-B5B3-05B626AF6641}" srcOrd="0" destOrd="0" presId="urn:microsoft.com/office/officeart/2005/8/layout/hierarchy1"/>
    <dgm:cxn modelId="{607F0844-98F0-4DD8-8547-005E7A548E21}" type="presParOf" srcId="{AB754625-E520-4070-91B2-69E1CC5D57AC}" destId="{100584DB-D8ED-4E83-A15E-40A2111AA5E9}" srcOrd="1" destOrd="0" presId="urn:microsoft.com/office/officeart/2005/8/layout/hierarchy1"/>
    <dgm:cxn modelId="{6B988158-D4F3-4432-A2D6-135049C5A0D3}" type="presParOf" srcId="{100584DB-D8ED-4E83-A15E-40A2111AA5E9}" destId="{47E908D6-66AC-45DB-AE75-9201967F8257}" srcOrd="0" destOrd="0" presId="urn:microsoft.com/office/officeart/2005/8/layout/hierarchy1"/>
    <dgm:cxn modelId="{35113003-0846-404B-B37E-2FEE3C66F37B}" type="presParOf" srcId="{47E908D6-66AC-45DB-AE75-9201967F8257}" destId="{028B404A-8D01-4BCD-9E52-50FDC68C9195}" srcOrd="0" destOrd="0" presId="urn:microsoft.com/office/officeart/2005/8/layout/hierarchy1"/>
    <dgm:cxn modelId="{814D2970-A4E9-4690-A335-0216CF33BBC6}" type="presParOf" srcId="{47E908D6-66AC-45DB-AE75-9201967F8257}" destId="{CAC1E30E-98F8-46F8-A17A-351A9BA82890}" srcOrd="1" destOrd="0" presId="urn:microsoft.com/office/officeart/2005/8/layout/hierarchy1"/>
    <dgm:cxn modelId="{2D61005A-26A4-49B8-8BA9-C1A4D081BFAB}" type="presParOf" srcId="{100584DB-D8ED-4E83-A15E-40A2111AA5E9}" destId="{025B3796-9E85-48FE-80E0-DA330D132086}" srcOrd="1" destOrd="0" presId="urn:microsoft.com/office/officeart/2005/8/layout/hierarchy1"/>
    <dgm:cxn modelId="{ACB589D9-03E1-44BD-A4DC-A855BAC6D915}" type="presParOf" srcId="{E49C1CFD-D856-4EFD-AC07-0C18DF2AD6C1}" destId="{D2BCFB33-F321-4A36-B292-EB51C110F3E0}" srcOrd="16" destOrd="0" presId="urn:microsoft.com/office/officeart/2005/8/layout/hierarchy1"/>
    <dgm:cxn modelId="{3FBB5C0C-C934-4F3A-92DF-15F5C33DA5E5}" type="presParOf" srcId="{E49C1CFD-D856-4EFD-AC07-0C18DF2AD6C1}" destId="{B7C0B610-DCAF-4404-9989-1AF0005B7A77}" srcOrd="17" destOrd="0" presId="urn:microsoft.com/office/officeart/2005/8/layout/hierarchy1"/>
    <dgm:cxn modelId="{1351CED8-FAD2-49EF-9282-D2F1556C8A54}" type="presParOf" srcId="{B7C0B610-DCAF-4404-9989-1AF0005B7A77}" destId="{849FA909-C8DB-478F-8C02-5F20F2B8FC08}" srcOrd="0" destOrd="0" presId="urn:microsoft.com/office/officeart/2005/8/layout/hierarchy1"/>
    <dgm:cxn modelId="{56611A38-0133-44F1-8785-485C78C00651}" type="presParOf" srcId="{849FA909-C8DB-478F-8C02-5F20F2B8FC08}" destId="{97F64F26-61FB-4891-B420-2DC3A3B48EC8}" srcOrd="0" destOrd="0" presId="urn:microsoft.com/office/officeart/2005/8/layout/hierarchy1"/>
    <dgm:cxn modelId="{17A5E588-141A-4999-BEC9-5F1F7F54A3F7}" type="presParOf" srcId="{849FA909-C8DB-478F-8C02-5F20F2B8FC08}" destId="{5C435CFF-6057-4B69-9CD3-F5B7C588E203}" srcOrd="1" destOrd="0" presId="urn:microsoft.com/office/officeart/2005/8/layout/hierarchy1"/>
    <dgm:cxn modelId="{6BA01959-09C8-4C6E-93BA-C8AD5CD40345}" type="presParOf" srcId="{B7C0B610-DCAF-4404-9989-1AF0005B7A77}" destId="{DCBB5C77-56E6-4E94-AE77-144ACF6A454B}" srcOrd="1" destOrd="0" presId="urn:microsoft.com/office/officeart/2005/8/layout/hierarchy1"/>
    <dgm:cxn modelId="{1FB9FAA3-F81F-49F3-BED0-2E396A1A2008}" type="presParOf" srcId="{DCBB5C77-56E6-4E94-AE77-144ACF6A454B}" destId="{02160F68-CFCD-4305-B341-AA281CC0711B}" srcOrd="0" destOrd="0" presId="urn:microsoft.com/office/officeart/2005/8/layout/hierarchy1"/>
    <dgm:cxn modelId="{F63E0033-0880-4942-96D9-FBEAD3896697}" type="presParOf" srcId="{DCBB5C77-56E6-4E94-AE77-144ACF6A454B}" destId="{6FB0A17A-C39E-4130-AB76-E540B037817C}" srcOrd="1" destOrd="0" presId="urn:microsoft.com/office/officeart/2005/8/layout/hierarchy1"/>
    <dgm:cxn modelId="{02F7B95B-446A-4034-85F3-8734569AA8A6}" type="presParOf" srcId="{6FB0A17A-C39E-4130-AB76-E540B037817C}" destId="{B54D0410-83EC-481E-9ED9-499A857FA260}" srcOrd="0" destOrd="0" presId="urn:microsoft.com/office/officeart/2005/8/layout/hierarchy1"/>
    <dgm:cxn modelId="{631E1D2F-0B16-4086-A0D3-79125DCCCDB1}" type="presParOf" srcId="{B54D0410-83EC-481E-9ED9-499A857FA260}" destId="{0F28B557-4BFC-47A7-B1E7-1F9806CCC8B0}" srcOrd="0" destOrd="0" presId="urn:microsoft.com/office/officeart/2005/8/layout/hierarchy1"/>
    <dgm:cxn modelId="{45054D02-03A2-4ACE-AA5A-D84724830AFD}" type="presParOf" srcId="{B54D0410-83EC-481E-9ED9-499A857FA260}" destId="{22B71B30-9C06-4CF1-87A5-157F95778A7E}" srcOrd="1" destOrd="0" presId="urn:microsoft.com/office/officeart/2005/8/layout/hierarchy1"/>
    <dgm:cxn modelId="{024D723F-9211-4A29-A275-5A80FACCA761}" type="presParOf" srcId="{6FB0A17A-C39E-4130-AB76-E540B037817C}" destId="{DF7F7181-110C-4BB4-82B3-336CD8380F21}" srcOrd="1" destOrd="0" presId="urn:microsoft.com/office/officeart/2005/8/layout/hierarchy1"/>
    <dgm:cxn modelId="{4707EEE0-86ED-42B8-A0FD-1CB374CF3A66}" type="presParOf" srcId="{E49C1CFD-D856-4EFD-AC07-0C18DF2AD6C1}" destId="{6AC39443-30DB-4B9B-A62D-58163AE993F9}" srcOrd="18" destOrd="0" presId="urn:microsoft.com/office/officeart/2005/8/layout/hierarchy1"/>
    <dgm:cxn modelId="{B52058A6-4FFC-4586-B18B-91E53CB4A055}" type="presParOf" srcId="{E49C1CFD-D856-4EFD-AC07-0C18DF2AD6C1}" destId="{9ADD9346-70DD-4DE7-BD0A-99BE9AB9F637}" srcOrd="19" destOrd="0" presId="urn:microsoft.com/office/officeart/2005/8/layout/hierarchy1"/>
    <dgm:cxn modelId="{1F169E8C-A9C5-4C81-B59E-341697007F5C}" type="presParOf" srcId="{9ADD9346-70DD-4DE7-BD0A-99BE9AB9F637}" destId="{0011166C-1F6A-424B-A486-72B38F385D34}" srcOrd="0" destOrd="0" presId="urn:microsoft.com/office/officeart/2005/8/layout/hierarchy1"/>
    <dgm:cxn modelId="{073EF19B-2EF8-49F2-9152-5C1E9B98D003}" type="presParOf" srcId="{0011166C-1F6A-424B-A486-72B38F385D34}" destId="{C7800C24-BEA1-4BAA-8943-551D00866FBF}" srcOrd="0" destOrd="0" presId="urn:microsoft.com/office/officeart/2005/8/layout/hierarchy1"/>
    <dgm:cxn modelId="{2B774D43-0E16-4E39-8BEE-F7743EDA9ADD}" type="presParOf" srcId="{0011166C-1F6A-424B-A486-72B38F385D34}" destId="{1F20043F-37A1-467C-BA71-DF6E6AAF3943}" srcOrd="1" destOrd="0" presId="urn:microsoft.com/office/officeart/2005/8/layout/hierarchy1"/>
    <dgm:cxn modelId="{34F70267-5A48-419D-AA8B-323E585B8AC3}" type="presParOf" srcId="{9ADD9346-70DD-4DE7-BD0A-99BE9AB9F637}" destId="{86DB8516-D59E-450B-A0F9-43AC76F4AD6C}" srcOrd="1" destOrd="0" presId="urn:microsoft.com/office/officeart/2005/8/layout/hierarchy1"/>
    <dgm:cxn modelId="{B66463B2-E1BB-4641-95DE-CD867857FB79}" type="presParOf" srcId="{86DB8516-D59E-450B-A0F9-43AC76F4AD6C}" destId="{3C99D3D9-5768-4F17-8524-8501BC0686BD}" srcOrd="0" destOrd="0" presId="urn:microsoft.com/office/officeart/2005/8/layout/hierarchy1"/>
    <dgm:cxn modelId="{0E0FCB2A-FD2A-4C96-9843-D2DFEBC01C03}" type="presParOf" srcId="{86DB8516-D59E-450B-A0F9-43AC76F4AD6C}" destId="{C1B46130-2B1D-49E0-BCA6-657EF613D3AB}" srcOrd="1" destOrd="0" presId="urn:microsoft.com/office/officeart/2005/8/layout/hierarchy1"/>
    <dgm:cxn modelId="{AAEDF9CA-3FB9-4A21-AC08-CB3989317DFD}" type="presParOf" srcId="{C1B46130-2B1D-49E0-BCA6-657EF613D3AB}" destId="{7CA841D6-87A8-4B9D-9ECF-FE21F1E8D484}" srcOrd="0" destOrd="0" presId="urn:microsoft.com/office/officeart/2005/8/layout/hierarchy1"/>
    <dgm:cxn modelId="{09A59EF6-00C7-4CA4-B337-8DD084D74CCD}" type="presParOf" srcId="{7CA841D6-87A8-4B9D-9ECF-FE21F1E8D484}" destId="{18B3F98F-8916-4BEB-A94E-7957FE2AC960}" srcOrd="0" destOrd="0" presId="urn:microsoft.com/office/officeart/2005/8/layout/hierarchy1"/>
    <dgm:cxn modelId="{6B888E6E-53C9-45EC-A549-F46956B5A723}" type="presParOf" srcId="{7CA841D6-87A8-4B9D-9ECF-FE21F1E8D484}" destId="{D12523CA-C5BE-4073-AD71-450A95985A89}" srcOrd="1" destOrd="0" presId="urn:microsoft.com/office/officeart/2005/8/layout/hierarchy1"/>
    <dgm:cxn modelId="{9B68EF69-D1A1-468E-99C7-5980CBD3B0F3}" type="presParOf" srcId="{C1B46130-2B1D-49E0-BCA6-657EF613D3AB}" destId="{420F9EBC-7475-4B94-B914-B658D3C5BD83}" srcOrd="1" destOrd="0" presId="urn:microsoft.com/office/officeart/2005/8/layout/hierarchy1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AEFAED7-5387-4CF3-AF59-8A1BD237A8B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C8BBA6D-0FB0-4823-A09F-A53DF6246FF6}">
      <dgm:prSet phldrT="[Text]" custT="1"/>
      <dgm:spPr/>
      <dgm:t>
        <a:bodyPr/>
        <a:lstStyle/>
        <a:p>
          <a:r>
            <a:rPr lang="en-US" sz="1100" b="1" dirty="0" smtClean="0"/>
            <a:t>9. GIMAN (GONDOTARUNO)</a:t>
          </a:r>
        </a:p>
      </dgm:t>
    </dgm:pt>
    <dgm:pt modelId="{C9568F02-F27D-4947-843C-87BC775C3D82}" type="parTrans" cxnId="{A5151867-DD60-483F-9FFE-D2AD589D464C}">
      <dgm:prSet/>
      <dgm:spPr/>
      <dgm:t>
        <a:bodyPr/>
        <a:lstStyle/>
        <a:p>
          <a:endParaRPr lang="en-US"/>
        </a:p>
      </dgm:t>
    </dgm:pt>
    <dgm:pt modelId="{A7962BB9-77FE-40FF-91BD-372BD0B94E5C}" type="sibTrans" cxnId="{A5151867-DD60-483F-9FFE-D2AD589D464C}">
      <dgm:prSet/>
      <dgm:spPr/>
      <dgm:t>
        <a:bodyPr/>
        <a:lstStyle/>
        <a:p>
          <a:endParaRPr lang="en-US"/>
        </a:p>
      </dgm:t>
    </dgm:pt>
    <dgm:pt modelId="{9BF1AB2D-FDA4-4DF1-9245-5104090C14BC}">
      <dgm:prSet phldrT="[Text]" custT="1"/>
      <dgm:spPr/>
      <dgm:t>
        <a:bodyPr/>
        <a:lstStyle/>
        <a:p>
          <a:r>
            <a:rPr lang="en-US" sz="1100" b="1" dirty="0" smtClean="0"/>
            <a:t>1. WATINEM</a:t>
          </a:r>
          <a:endParaRPr lang="en-US" sz="1100" b="1" dirty="0"/>
        </a:p>
      </dgm:t>
    </dgm:pt>
    <dgm:pt modelId="{D8E5EDCA-9BE6-4D54-8B9B-365D7D8C6AF3}" type="parTrans" cxnId="{E8CA5BA4-A0EF-49CA-81FE-50DAD92CB867}">
      <dgm:prSet/>
      <dgm:spPr/>
      <dgm:t>
        <a:bodyPr/>
        <a:lstStyle/>
        <a:p>
          <a:endParaRPr lang="en-US" sz="1100"/>
        </a:p>
      </dgm:t>
    </dgm:pt>
    <dgm:pt modelId="{9632B353-037A-4538-95C9-822BB8BDE85D}" type="sibTrans" cxnId="{E8CA5BA4-A0EF-49CA-81FE-50DAD92CB867}">
      <dgm:prSet/>
      <dgm:spPr/>
      <dgm:t>
        <a:bodyPr/>
        <a:lstStyle/>
        <a:p>
          <a:endParaRPr lang="en-US"/>
        </a:p>
      </dgm:t>
    </dgm:pt>
    <dgm:pt modelId="{9FC009F9-E146-4C45-A1D5-DF6C4EB18841}">
      <dgm:prSet phldrT="[Text]" custT="1"/>
      <dgm:spPr/>
      <dgm:t>
        <a:bodyPr/>
        <a:lstStyle/>
        <a:p>
          <a:pPr algn="just"/>
          <a:r>
            <a:rPr lang="en-US" sz="1100" b="1" dirty="0" smtClean="0"/>
            <a:t>1. WADIYO</a:t>
          </a:r>
        </a:p>
        <a:p>
          <a:pPr algn="just"/>
          <a:r>
            <a:rPr lang="en-US" sz="1100" b="1" dirty="0" smtClean="0"/>
            <a:t>2. WADIN</a:t>
          </a:r>
        </a:p>
      </dgm:t>
    </dgm:pt>
    <dgm:pt modelId="{964A0F39-CAF0-4BA6-BC56-4F098B0EBC63}" type="parTrans" cxnId="{50252DA9-1480-45C8-B3BD-763C724D95C8}">
      <dgm:prSet/>
      <dgm:spPr/>
      <dgm:t>
        <a:bodyPr/>
        <a:lstStyle/>
        <a:p>
          <a:endParaRPr lang="en-US" sz="1100"/>
        </a:p>
      </dgm:t>
    </dgm:pt>
    <dgm:pt modelId="{8133A9B8-24C4-4795-BD0C-13723671BF38}" type="sibTrans" cxnId="{50252DA9-1480-45C8-B3BD-763C724D95C8}">
      <dgm:prSet/>
      <dgm:spPr/>
      <dgm:t>
        <a:bodyPr/>
        <a:lstStyle/>
        <a:p>
          <a:endParaRPr lang="en-US"/>
        </a:p>
      </dgm:t>
    </dgm:pt>
    <dgm:pt modelId="{8B3B59D9-1C51-4BB8-B9B6-AEF0A0CA72CA}">
      <dgm:prSet phldrT="[Text]" custT="1"/>
      <dgm:spPr/>
      <dgm:t>
        <a:bodyPr/>
        <a:lstStyle/>
        <a:p>
          <a:r>
            <a:rPr lang="en-US" sz="1100" b="1" dirty="0" smtClean="0"/>
            <a:t>3. NGATINAH</a:t>
          </a:r>
        </a:p>
      </dgm:t>
    </dgm:pt>
    <dgm:pt modelId="{3E353033-80D4-4F03-ACE9-B3BBF55B9E65}" type="parTrans" cxnId="{9B704087-4234-4409-8EFC-B311FB1CB92B}">
      <dgm:prSet/>
      <dgm:spPr/>
      <dgm:t>
        <a:bodyPr/>
        <a:lstStyle/>
        <a:p>
          <a:endParaRPr lang="en-US" sz="1100"/>
        </a:p>
      </dgm:t>
    </dgm:pt>
    <dgm:pt modelId="{C38FD15F-BC3C-4E9B-B200-6E4CA03580E5}" type="sibTrans" cxnId="{9B704087-4234-4409-8EFC-B311FB1CB92B}">
      <dgm:prSet/>
      <dgm:spPr/>
      <dgm:t>
        <a:bodyPr/>
        <a:lstStyle/>
        <a:p>
          <a:endParaRPr lang="en-US"/>
        </a:p>
      </dgm:t>
    </dgm:pt>
    <dgm:pt modelId="{17C6391E-1413-47B8-A9E9-5D1DF0F18AFE}">
      <dgm:prSet custT="1"/>
      <dgm:spPr/>
      <dgm:t>
        <a:bodyPr/>
        <a:lstStyle/>
        <a:p>
          <a:pPr algn="just"/>
          <a:r>
            <a:rPr lang="en-US" sz="1100" b="1" dirty="0" smtClean="0"/>
            <a:t>1. TUGI</a:t>
          </a:r>
        </a:p>
        <a:p>
          <a:pPr algn="just"/>
          <a:r>
            <a:rPr lang="en-US" sz="1100" b="1" dirty="0" smtClean="0"/>
            <a:t>2. GIYAH</a:t>
          </a:r>
        </a:p>
        <a:p>
          <a:pPr algn="just"/>
          <a:r>
            <a:rPr lang="en-US" sz="1100" b="1" dirty="0" smtClean="0"/>
            <a:t>3. SUTRIS</a:t>
          </a:r>
        </a:p>
      </dgm:t>
    </dgm:pt>
    <dgm:pt modelId="{9DAAF5B5-65B4-429D-9906-5080AE4030BC}" type="parTrans" cxnId="{454E939F-03EF-4DB7-8BD2-8CDB1F233751}">
      <dgm:prSet/>
      <dgm:spPr/>
      <dgm:t>
        <a:bodyPr/>
        <a:lstStyle/>
        <a:p>
          <a:endParaRPr lang="en-US" sz="1100"/>
        </a:p>
      </dgm:t>
    </dgm:pt>
    <dgm:pt modelId="{71ABF4AF-3186-412E-8262-E015DA49934C}" type="sibTrans" cxnId="{454E939F-03EF-4DB7-8BD2-8CDB1F233751}">
      <dgm:prSet/>
      <dgm:spPr/>
      <dgm:t>
        <a:bodyPr/>
        <a:lstStyle/>
        <a:p>
          <a:endParaRPr lang="en-US"/>
        </a:p>
      </dgm:t>
    </dgm:pt>
    <dgm:pt modelId="{8EDB4952-3364-499D-AF14-7868E441EABB}">
      <dgm:prSet custT="1"/>
      <dgm:spPr/>
      <dgm:t>
        <a:bodyPr/>
        <a:lstStyle/>
        <a:p>
          <a:r>
            <a:rPr lang="en-US" sz="1100" b="1" dirty="0" smtClean="0"/>
            <a:t>2. WIDI</a:t>
          </a:r>
          <a:endParaRPr lang="en-US" sz="1100" b="1" dirty="0"/>
        </a:p>
      </dgm:t>
    </dgm:pt>
    <dgm:pt modelId="{5318378C-858C-48C7-8DD9-85DACC8E5ECD}" type="parTrans" cxnId="{286BA1B5-85B1-47BE-AA3B-7A4E883BA192}">
      <dgm:prSet/>
      <dgm:spPr/>
      <dgm:t>
        <a:bodyPr/>
        <a:lstStyle/>
        <a:p>
          <a:endParaRPr lang="en-US" sz="1100"/>
        </a:p>
      </dgm:t>
    </dgm:pt>
    <dgm:pt modelId="{0FA2EC81-7EF9-4956-9116-7BA74A4A4B4B}" type="sibTrans" cxnId="{286BA1B5-85B1-47BE-AA3B-7A4E883BA192}">
      <dgm:prSet/>
      <dgm:spPr/>
      <dgm:t>
        <a:bodyPr/>
        <a:lstStyle/>
        <a:p>
          <a:endParaRPr lang="en-US"/>
        </a:p>
      </dgm:t>
    </dgm:pt>
    <dgm:pt modelId="{1947C645-1563-44EA-8A54-521CE41384F2}">
      <dgm:prSet custT="1"/>
      <dgm:spPr/>
      <dgm:t>
        <a:bodyPr/>
        <a:lstStyle/>
        <a:p>
          <a:r>
            <a:rPr lang="en-US" sz="1100" b="1" dirty="0" smtClean="0"/>
            <a:t>4. CERMOSUWITO</a:t>
          </a:r>
          <a:endParaRPr lang="en-US" sz="1100" b="1" dirty="0"/>
        </a:p>
      </dgm:t>
    </dgm:pt>
    <dgm:pt modelId="{93DAF9E6-0770-4AB3-9A48-FA248BBDF960}" type="parTrans" cxnId="{F9FFB993-63A1-425B-AF8B-186C67ECA130}">
      <dgm:prSet/>
      <dgm:spPr/>
      <dgm:t>
        <a:bodyPr/>
        <a:lstStyle/>
        <a:p>
          <a:endParaRPr lang="en-US" sz="1100"/>
        </a:p>
      </dgm:t>
    </dgm:pt>
    <dgm:pt modelId="{A6EF032B-F175-4827-BED6-D37DE3A64D20}" type="sibTrans" cxnId="{F9FFB993-63A1-425B-AF8B-186C67ECA130}">
      <dgm:prSet/>
      <dgm:spPr/>
      <dgm:t>
        <a:bodyPr/>
        <a:lstStyle/>
        <a:p>
          <a:endParaRPr lang="en-US"/>
        </a:p>
      </dgm:t>
    </dgm:pt>
    <dgm:pt modelId="{CFE2BB0B-D1BF-442E-BAB2-8A4E0BE7B038}">
      <dgm:prSet custT="1"/>
      <dgm:spPr/>
      <dgm:t>
        <a:bodyPr/>
        <a:lstStyle/>
        <a:p>
          <a:pPr algn="just"/>
          <a:r>
            <a:rPr lang="en-US" sz="1100" b="1" dirty="0" smtClean="0"/>
            <a:t>1. SAMILAH</a:t>
          </a:r>
        </a:p>
        <a:p>
          <a:pPr algn="just"/>
          <a:r>
            <a:rPr lang="en-US" sz="1100" b="1" dirty="0" smtClean="0"/>
            <a:t>2. SARIJAH</a:t>
          </a:r>
        </a:p>
        <a:p>
          <a:pPr algn="just"/>
          <a:r>
            <a:rPr lang="en-US" sz="1100" b="1" dirty="0" smtClean="0"/>
            <a:t>3. SAMINGAN</a:t>
          </a:r>
        </a:p>
        <a:p>
          <a:pPr algn="just"/>
          <a:r>
            <a:rPr lang="en-US" sz="1100" b="1" dirty="0" smtClean="0"/>
            <a:t>4. DALIYAH</a:t>
          </a:r>
        </a:p>
        <a:p>
          <a:pPr algn="just"/>
          <a:r>
            <a:rPr lang="en-US" sz="1100" b="1" dirty="0" smtClean="0"/>
            <a:t>5. WAKIRAH</a:t>
          </a:r>
        </a:p>
        <a:p>
          <a:pPr algn="just"/>
          <a:r>
            <a:rPr lang="en-US" sz="1100" b="1" dirty="0" smtClean="0"/>
            <a:t>6. KASINAH</a:t>
          </a:r>
        </a:p>
      </dgm:t>
    </dgm:pt>
    <dgm:pt modelId="{2BB7CC56-2B98-4D48-AC4D-DD9DD43C5BC7}" type="parTrans" cxnId="{F64A2B54-0CAB-439E-AA4A-BB8E45A11AE6}">
      <dgm:prSet/>
      <dgm:spPr/>
      <dgm:t>
        <a:bodyPr/>
        <a:lstStyle/>
        <a:p>
          <a:endParaRPr lang="en-US" sz="1100"/>
        </a:p>
      </dgm:t>
    </dgm:pt>
    <dgm:pt modelId="{AF16334C-DB86-42D2-8F6E-C509BA2EC860}" type="sibTrans" cxnId="{F64A2B54-0CAB-439E-AA4A-BB8E45A11AE6}">
      <dgm:prSet/>
      <dgm:spPr/>
      <dgm:t>
        <a:bodyPr/>
        <a:lstStyle/>
        <a:p>
          <a:endParaRPr lang="en-US"/>
        </a:p>
      </dgm:t>
    </dgm:pt>
    <dgm:pt modelId="{D5C411A7-436D-4D33-B780-245BA57A0082}">
      <dgm:prSet custT="1"/>
      <dgm:spPr/>
      <dgm:t>
        <a:bodyPr/>
        <a:lstStyle/>
        <a:p>
          <a:pPr algn="just"/>
          <a:r>
            <a:rPr lang="en-US" sz="1100" b="1" dirty="0" smtClean="0"/>
            <a:t>1. SUKARDI</a:t>
          </a:r>
        </a:p>
        <a:p>
          <a:pPr algn="just"/>
          <a:r>
            <a:rPr lang="en-US" sz="1100" b="1" dirty="0" smtClean="0"/>
            <a:t>2. SADARI</a:t>
          </a:r>
        </a:p>
        <a:p>
          <a:pPr algn="just"/>
          <a:r>
            <a:rPr lang="en-US" sz="1100" b="1" dirty="0" smtClean="0"/>
            <a:t>3. KENUT</a:t>
          </a:r>
        </a:p>
        <a:p>
          <a:pPr algn="just"/>
          <a:r>
            <a:rPr lang="en-US" sz="1100" b="1" dirty="0" smtClean="0"/>
            <a:t>4. WARTINI</a:t>
          </a:r>
        </a:p>
        <a:p>
          <a:pPr algn="just"/>
          <a:r>
            <a:rPr lang="en-US" sz="1100" b="1" dirty="0" smtClean="0"/>
            <a:t>5. SARJONO</a:t>
          </a:r>
        </a:p>
        <a:p>
          <a:pPr algn="just"/>
          <a:r>
            <a:rPr lang="en-US" sz="1100" b="1" dirty="0" smtClean="0"/>
            <a:t>6. WARSILAH</a:t>
          </a:r>
        </a:p>
      </dgm:t>
    </dgm:pt>
    <dgm:pt modelId="{CD0BD118-1B70-4D03-862D-3C88465A761A}" type="parTrans" cxnId="{A8CD6397-3745-46AC-89FC-900CAA15F3B2}">
      <dgm:prSet/>
      <dgm:spPr/>
      <dgm:t>
        <a:bodyPr/>
        <a:lstStyle/>
        <a:p>
          <a:endParaRPr lang="en-US" sz="1100"/>
        </a:p>
      </dgm:t>
    </dgm:pt>
    <dgm:pt modelId="{EF0DD76E-B76B-4CAC-B203-369C21666214}" type="sibTrans" cxnId="{A8CD6397-3745-46AC-89FC-900CAA15F3B2}">
      <dgm:prSet/>
      <dgm:spPr/>
      <dgm:t>
        <a:bodyPr/>
        <a:lstStyle/>
        <a:p>
          <a:endParaRPr lang="en-US"/>
        </a:p>
      </dgm:t>
    </dgm:pt>
    <dgm:pt modelId="{95A8AC19-312C-418D-B88D-8690A42980DF}">
      <dgm:prSet custT="1"/>
      <dgm:spPr/>
      <dgm:t>
        <a:bodyPr/>
        <a:lstStyle/>
        <a:p>
          <a:r>
            <a:rPr lang="en-US" sz="1100" b="1" dirty="0" smtClean="0"/>
            <a:t>5. B. KROMOREJO</a:t>
          </a:r>
          <a:endParaRPr lang="en-US" sz="1100" b="1" dirty="0"/>
        </a:p>
      </dgm:t>
    </dgm:pt>
    <dgm:pt modelId="{45B643C1-367D-43E0-B131-1863256E6882}" type="parTrans" cxnId="{D1FD8591-63EB-4A0A-8ED9-2DE79104F7C1}">
      <dgm:prSet/>
      <dgm:spPr/>
      <dgm:t>
        <a:bodyPr/>
        <a:lstStyle/>
        <a:p>
          <a:endParaRPr lang="en-US" sz="1100"/>
        </a:p>
      </dgm:t>
    </dgm:pt>
    <dgm:pt modelId="{19F34071-4AD3-432E-9FFF-8A88AE8DDF95}" type="sibTrans" cxnId="{D1FD8591-63EB-4A0A-8ED9-2DE79104F7C1}">
      <dgm:prSet/>
      <dgm:spPr/>
      <dgm:t>
        <a:bodyPr/>
        <a:lstStyle/>
        <a:p>
          <a:endParaRPr lang="en-US"/>
        </a:p>
      </dgm:t>
    </dgm:pt>
    <dgm:pt modelId="{8B3FB750-F172-42B5-9BAD-9DA29E3DFF4A}">
      <dgm:prSet custT="1"/>
      <dgm:spPr/>
      <dgm:t>
        <a:bodyPr/>
        <a:lstStyle/>
        <a:p>
          <a:pPr algn="just"/>
          <a:r>
            <a:rPr lang="en-US" sz="1100" b="1" dirty="0" smtClean="0"/>
            <a:t>1. SAMINO</a:t>
          </a:r>
        </a:p>
        <a:p>
          <a:pPr algn="just"/>
          <a:r>
            <a:rPr lang="en-US" sz="1100" b="1" dirty="0" smtClean="0"/>
            <a:t>2. KALIJAN</a:t>
          </a:r>
        </a:p>
        <a:p>
          <a:pPr algn="just"/>
          <a:r>
            <a:rPr lang="en-US" sz="1100" b="1" dirty="0" smtClean="0"/>
            <a:t>3. B. SUWITOREJO</a:t>
          </a:r>
        </a:p>
        <a:p>
          <a:pPr algn="just"/>
          <a:r>
            <a:rPr lang="en-US" sz="1100" b="1" dirty="0" smtClean="0"/>
            <a:t>4. SETUN WAHYUDI</a:t>
          </a:r>
        </a:p>
        <a:p>
          <a:pPr algn="just"/>
          <a:r>
            <a:rPr lang="en-US" sz="1100" b="1" dirty="0" smtClean="0"/>
            <a:t>5. SALIYO</a:t>
          </a:r>
        </a:p>
        <a:p>
          <a:pPr algn="just"/>
          <a:r>
            <a:rPr lang="en-US" sz="1100" b="1" dirty="0" smtClean="0"/>
            <a:t>6. TUWIRAN</a:t>
          </a:r>
        </a:p>
        <a:p>
          <a:pPr algn="just"/>
          <a:r>
            <a:rPr lang="en-US" sz="1100" b="1" dirty="0" smtClean="0"/>
            <a:t>7. MARTINI</a:t>
          </a:r>
        </a:p>
        <a:p>
          <a:pPr algn="just"/>
          <a:r>
            <a:rPr lang="en-US" sz="1100" b="1" dirty="0" smtClean="0"/>
            <a:t>8. SUMINEM</a:t>
          </a:r>
        </a:p>
      </dgm:t>
    </dgm:pt>
    <dgm:pt modelId="{2FC73EBD-F16C-46DD-B3A9-E20DBE5E8875}" type="parTrans" cxnId="{5F788EA4-39F8-4161-98C2-B08D2EE5F576}">
      <dgm:prSet/>
      <dgm:spPr/>
      <dgm:t>
        <a:bodyPr/>
        <a:lstStyle/>
        <a:p>
          <a:endParaRPr lang="en-US" sz="1100"/>
        </a:p>
      </dgm:t>
    </dgm:pt>
    <dgm:pt modelId="{409ABA8E-FE6C-4A45-8F36-2F2D1482F436}" type="sibTrans" cxnId="{5F788EA4-39F8-4161-98C2-B08D2EE5F576}">
      <dgm:prSet/>
      <dgm:spPr/>
      <dgm:t>
        <a:bodyPr/>
        <a:lstStyle/>
        <a:p>
          <a:endParaRPr lang="en-US"/>
        </a:p>
      </dgm:t>
    </dgm:pt>
    <dgm:pt modelId="{317D41CC-5FA3-40CE-BFB9-B92283304FBA}">
      <dgm:prSet custT="1"/>
      <dgm:spPr/>
      <dgm:t>
        <a:bodyPr/>
        <a:lstStyle/>
        <a:p>
          <a:r>
            <a:rPr lang="en-US" sz="1100" b="1" dirty="0" smtClean="0"/>
            <a:t>6. GINEM</a:t>
          </a:r>
          <a:endParaRPr lang="en-US" sz="1100" b="1" dirty="0"/>
        </a:p>
      </dgm:t>
    </dgm:pt>
    <dgm:pt modelId="{E33C0D1B-EAED-41C0-A0ED-42A78F74BD93}" type="sibTrans" cxnId="{F2C59F28-F26E-456E-9CEE-F267D3BD28DE}">
      <dgm:prSet/>
      <dgm:spPr/>
      <dgm:t>
        <a:bodyPr/>
        <a:lstStyle/>
        <a:p>
          <a:endParaRPr lang="en-US"/>
        </a:p>
      </dgm:t>
    </dgm:pt>
    <dgm:pt modelId="{2C543B7E-96B9-42AF-B4E4-494CDFCCF38D}" type="parTrans" cxnId="{F2C59F28-F26E-456E-9CEE-F267D3BD28DE}">
      <dgm:prSet/>
      <dgm:spPr/>
      <dgm:t>
        <a:bodyPr/>
        <a:lstStyle/>
        <a:p>
          <a:endParaRPr lang="en-US" sz="1100"/>
        </a:p>
      </dgm:t>
    </dgm:pt>
    <dgm:pt modelId="{BB5F242F-DA56-433E-A346-C7DB59CF955F}">
      <dgm:prSet custT="1"/>
      <dgm:spPr/>
      <dgm:t>
        <a:bodyPr/>
        <a:lstStyle/>
        <a:p>
          <a:pPr algn="just"/>
          <a:r>
            <a:rPr lang="en-US" sz="1100" b="1" dirty="0" smtClean="0"/>
            <a:t>1. KATIYEM</a:t>
          </a:r>
        </a:p>
      </dgm:t>
    </dgm:pt>
    <dgm:pt modelId="{08266094-EDD2-4CCB-A33A-F34FD478070D}" type="sibTrans" cxnId="{2FAAC845-F1C1-4A3D-A301-26A98A2DD973}">
      <dgm:prSet/>
      <dgm:spPr/>
      <dgm:t>
        <a:bodyPr/>
        <a:lstStyle/>
        <a:p>
          <a:endParaRPr lang="en-US"/>
        </a:p>
      </dgm:t>
    </dgm:pt>
    <dgm:pt modelId="{1DF7E550-C9B2-4A81-BC09-1FB517320875}" type="parTrans" cxnId="{2FAAC845-F1C1-4A3D-A301-26A98A2DD973}">
      <dgm:prSet/>
      <dgm:spPr/>
      <dgm:t>
        <a:bodyPr/>
        <a:lstStyle/>
        <a:p>
          <a:endParaRPr lang="en-US" sz="1100"/>
        </a:p>
      </dgm:t>
    </dgm:pt>
    <dgm:pt modelId="{72978F20-9EC0-4F6F-ACAE-45389A7A64C9}">
      <dgm:prSet custT="1"/>
      <dgm:spPr/>
      <dgm:t>
        <a:bodyPr/>
        <a:lstStyle/>
        <a:p>
          <a:r>
            <a:rPr lang="en-US" sz="1100" b="1" dirty="0" smtClean="0"/>
            <a:t>7. GUNOWIJOYO</a:t>
          </a:r>
          <a:endParaRPr lang="en-US" sz="1100" b="1" dirty="0"/>
        </a:p>
      </dgm:t>
    </dgm:pt>
    <dgm:pt modelId="{FEB6AB34-FEB7-4BFA-86E1-A69A09D4BF97}" type="sibTrans" cxnId="{C900EE3E-5B46-4AB8-B073-C55B9B2BACE1}">
      <dgm:prSet/>
      <dgm:spPr/>
      <dgm:t>
        <a:bodyPr/>
        <a:lstStyle/>
        <a:p>
          <a:endParaRPr lang="en-US"/>
        </a:p>
      </dgm:t>
    </dgm:pt>
    <dgm:pt modelId="{56A8648B-07E6-43B2-BCD9-16CA61389047}" type="parTrans" cxnId="{C900EE3E-5B46-4AB8-B073-C55B9B2BACE1}">
      <dgm:prSet/>
      <dgm:spPr/>
      <dgm:t>
        <a:bodyPr/>
        <a:lstStyle/>
        <a:p>
          <a:endParaRPr lang="en-US" sz="1100"/>
        </a:p>
      </dgm:t>
    </dgm:pt>
    <dgm:pt modelId="{2B58B750-7C2F-4FD2-9BBC-767E3CC185E8}">
      <dgm:prSet custT="1"/>
      <dgm:spPr/>
      <dgm:t>
        <a:bodyPr/>
        <a:lstStyle/>
        <a:p>
          <a:pPr algn="just"/>
          <a:r>
            <a:rPr lang="en-US" sz="1100" b="1" dirty="0" smtClean="0"/>
            <a:t>1. SUBARDI</a:t>
          </a:r>
        </a:p>
        <a:p>
          <a:pPr algn="just"/>
          <a:r>
            <a:rPr lang="en-US" sz="1100" b="1" dirty="0" smtClean="0"/>
            <a:t>2. SUWANDI</a:t>
          </a:r>
        </a:p>
      </dgm:t>
    </dgm:pt>
    <dgm:pt modelId="{89A910B3-5D0D-4055-BF63-BFE0B860DBAE}" type="sibTrans" cxnId="{7C80EBF4-BEED-448A-B49E-6D285DBD5AC6}">
      <dgm:prSet/>
      <dgm:spPr/>
      <dgm:t>
        <a:bodyPr/>
        <a:lstStyle/>
        <a:p>
          <a:endParaRPr lang="en-US"/>
        </a:p>
      </dgm:t>
    </dgm:pt>
    <dgm:pt modelId="{BD99B16D-4AFE-4F66-8323-0F7A2C4BCC70}" type="parTrans" cxnId="{7C80EBF4-BEED-448A-B49E-6D285DBD5AC6}">
      <dgm:prSet/>
      <dgm:spPr/>
      <dgm:t>
        <a:bodyPr/>
        <a:lstStyle/>
        <a:p>
          <a:endParaRPr lang="en-US" sz="1100"/>
        </a:p>
      </dgm:t>
    </dgm:pt>
    <dgm:pt modelId="{F834B2BE-DE2F-4140-A342-58283E2015CD}">
      <dgm:prSet custT="1"/>
      <dgm:spPr/>
      <dgm:t>
        <a:bodyPr/>
        <a:lstStyle/>
        <a:p>
          <a:r>
            <a:rPr lang="en-US" sz="1100" b="1" dirty="0" smtClean="0"/>
            <a:t>8. WIRYOSUTARJO</a:t>
          </a:r>
          <a:endParaRPr lang="en-US" sz="1100" b="1" dirty="0"/>
        </a:p>
      </dgm:t>
    </dgm:pt>
    <dgm:pt modelId="{21D0AE0E-E5F9-4F33-BBF1-D92C51D7038C}" type="sibTrans" cxnId="{0ADAA7FB-566B-4DDF-8F5D-494374ED4255}">
      <dgm:prSet/>
      <dgm:spPr/>
      <dgm:t>
        <a:bodyPr/>
        <a:lstStyle/>
        <a:p>
          <a:endParaRPr lang="en-US"/>
        </a:p>
      </dgm:t>
    </dgm:pt>
    <dgm:pt modelId="{560ACC0C-2B22-4F01-AB8C-8D6D2DE9DAF6}" type="parTrans" cxnId="{0ADAA7FB-566B-4DDF-8F5D-494374ED4255}">
      <dgm:prSet/>
      <dgm:spPr/>
      <dgm:t>
        <a:bodyPr/>
        <a:lstStyle/>
        <a:p>
          <a:endParaRPr lang="en-US" sz="1100"/>
        </a:p>
      </dgm:t>
    </dgm:pt>
    <dgm:pt modelId="{315B001E-1670-413D-A90F-5FBBD996E59F}">
      <dgm:prSet custT="1"/>
      <dgm:spPr/>
      <dgm:t>
        <a:bodyPr/>
        <a:lstStyle/>
        <a:p>
          <a:pPr algn="just"/>
          <a:r>
            <a:rPr lang="en-US" sz="1100" b="1" dirty="0" smtClean="0"/>
            <a:t>1. SUDARMAN</a:t>
          </a:r>
        </a:p>
        <a:p>
          <a:pPr algn="just"/>
          <a:r>
            <a:rPr lang="en-US" sz="1100" b="1" dirty="0" smtClean="0"/>
            <a:t>2. SUWARNI</a:t>
          </a:r>
        </a:p>
        <a:p>
          <a:pPr algn="just"/>
          <a:r>
            <a:rPr lang="en-US" sz="1100" b="1" dirty="0" smtClean="0"/>
            <a:t>3. SUGIYONO</a:t>
          </a:r>
          <a:endParaRPr lang="en-US" sz="1100" b="1" dirty="0"/>
        </a:p>
      </dgm:t>
    </dgm:pt>
    <dgm:pt modelId="{5D185762-A05A-4D64-9ADC-68CE52662D0E}" type="sibTrans" cxnId="{0C872E1C-65A2-4386-8B60-DA3B275F5426}">
      <dgm:prSet/>
      <dgm:spPr/>
      <dgm:t>
        <a:bodyPr/>
        <a:lstStyle/>
        <a:p>
          <a:endParaRPr lang="en-US"/>
        </a:p>
      </dgm:t>
    </dgm:pt>
    <dgm:pt modelId="{0898529C-5C26-4DD4-9271-5B920A97D8AA}" type="parTrans" cxnId="{0C872E1C-65A2-4386-8B60-DA3B275F5426}">
      <dgm:prSet/>
      <dgm:spPr/>
      <dgm:t>
        <a:bodyPr/>
        <a:lstStyle/>
        <a:p>
          <a:endParaRPr lang="en-US" sz="1100"/>
        </a:p>
      </dgm:t>
    </dgm:pt>
    <dgm:pt modelId="{63AA6D28-6DAA-43C1-90AC-E5BDF930BE61}">
      <dgm:prSet custT="1"/>
      <dgm:spPr/>
      <dgm:t>
        <a:bodyPr/>
        <a:lstStyle/>
        <a:p>
          <a:r>
            <a:rPr lang="en-US" sz="1200" b="1" dirty="0" smtClean="0"/>
            <a:t>9. B. TOMOREJO</a:t>
          </a:r>
          <a:endParaRPr lang="en-US" sz="1200" b="1" dirty="0"/>
        </a:p>
      </dgm:t>
    </dgm:pt>
    <dgm:pt modelId="{08AB99D4-565B-4123-BF3D-2774618030C6}" type="sibTrans" cxnId="{4A9623A0-94E8-4864-BCC6-DA8884AD5E77}">
      <dgm:prSet/>
      <dgm:spPr/>
      <dgm:t>
        <a:bodyPr/>
        <a:lstStyle/>
        <a:p>
          <a:endParaRPr lang="en-US"/>
        </a:p>
      </dgm:t>
    </dgm:pt>
    <dgm:pt modelId="{A3B4F8EB-8FD9-4460-9FB5-2EE8125F591A}" type="parTrans" cxnId="{4A9623A0-94E8-4864-BCC6-DA8884AD5E77}">
      <dgm:prSet/>
      <dgm:spPr/>
      <dgm:t>
        <a:bodyPr/>
        <a:lstStyle/>
        <a:p>
          <a:endParaRPr lang="en-US"/>
        </a:p>
      </dgm:t>
    </dgm:pt>
    <dgm:pt modelId="{9ED9669C-9553-4924-A47E-31B3BE16316F}">
      <dgm:prSet custT="1"/>
      <dgm:spPr/>
      <dgm:t>
        <a:bodyPr/>
        <a:lstStyle/>
        <a:p>
          <a:pPr algn="just"/>
          <a:r>
            <a:rPr lang="en-US" sz="1200" b="1" dirty="0" smtClean="0"/>
            <a:t>1. WAKIDI</a:t>
          </a:r>
        </a:p>
        <a:p>
          <a:pPr algn="just"/>
          <a:r>
            <a:rPr lang="en-US" sz="1200" b="1" dirty="0" smtClean="0"/>
            <a:t>2. SUKINI</a:t>
          </a:r>
        </a:p>
        <a:p>
          <a:pPr algn="just"/>
          <a:r>
            <a:rPr lang="en-US" sz="1200" b="1" dirty="0" smtClean="0"/>
            <a:t>3. PARTINEM</a:t>
          </a:r>
        </a:p>
        <a:p>
          <a:pPr algn="just"/>
          <a:r>
            <a:rPr lang="en-US" sz="1200" b="1" dirty="0" smtClean="0"/>
            <a:t>4. SUDARNO</a:t>
          </a:r>
        </a:p>
        <a:p>
          <a:pPr algn="just"/>
          <a:r>
            <a:rPr lang="en-US" sz="1200" b="1" dirty="0" smtClean="0"/>
            <a:t>5. SARTINAH</a:t>
          </a:r>
        </a:p>
        <a:p>
          <a:pPr algn="just"/>
          <a:r>
            <a:rPr lang="en-US" sz="1200" b="1" dirty="0" smtClean="0"/>
            <a:t>6. MARTINI</a:t>
          </a:r>
          <a:endParaRPr lang="en-US" sz="1200" b="1" dirty="0"/>
        </a:p>
      </dgm:t>
    </dgm:pt>
    <dgm:pt modelId="{5A6A7DAF-697E-4E60-AB41-55948FBA4703}" type="sibTrans" cxnId="{C34C45DC-40D5-4F61-A61B-7A172F737AC8}">
      <dgm:prSet/>
      <dgm:spPr/>
      <dgm:t>
        <a:bodyPr/>
        <a:lstStyle/>
        <a:p>
          <a:endParaRPr lang="en-US"/>
        </a:p>
      </dgm:t>
    </dgm:pt>
    <dgm:pt modelId="{1008C50D-1994-45A0-A551-818523D622FD}" type="parTrans" cxnId="{C34C45DC-40D5-4F61-A61B-7A172F737AC8}">
      <dgm:prSet/>
      <dgm:spPr/>
      <dgm:t>
        <a:bodyPr/>
        <a:lstStyle/>
        <a:p>
          <a:endParaRPr lang="en-US"/>
        </a:p>
      </dgm:t>
    </dgm:pt>
    <dgm:pt modelId="{6523FBD2-84C8-476E-A5DC-B22DEB977182}" type="pres">
      <dgm:prSet presAssocID="{3AEFAED7-5387-4CF3-AF59-8A1BD237A8B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18EE2D6-B149-4597-94FF-ACE03F756319}" type="pres">
      <dgm:prSet presAssocID="{6C8BBA6D-0FB0-4823-A09F-A53DF6246FF6}" presName="hierRoot1" presStyleCnt="0"/>
      <dgm:spPr/>
    </dgm:pt>
    <dgm:pt modelId="{96EEEB0C-11F4-4A4C-8C99-FD3B7C197002}" type="pres">
      <dgm:prSet presAssocID="{6C8BBA6D-0FB0-4823-A09F-A53DF6246FF6}" presName="composite" presStyleCnt="0"/>
      <dgm:spPr/>
    </dgm:pt>
    <dgm:pt modelId="{40A17F7C-3E50-4286-80CB-5A7E7932A0FA}" type="pres">
      <dgm:prSet presAssocID="{6C8BBA6D-0FB0-4823-A09F-A53DF6246FF6}" presName="background" presStyleLbl="node0" presStyleIdx="0" presStyleCnt="1"/>
      <dgm:spPr/>
    </dgm:pt>
    <dgm:pt modelId="{7A16B9E0-41AF-4825-B355-936C79866775}" type="pres">
      <dgm:prSet presAssocID="{6C8BBA6D-0FB0-4823-A09F-A53DF6246FF6}" presName="text" presStyleLbl="fgAcc0" presStyleIdx="0" presStyleCnt="1" custScaleX="718934" custScaleY="55393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2039F4-48DB-4458-AFAA-D3D08C58897B}" type="pres">
      <dgm:prSet presAssocID="{6C8BBA6D-0FB0-4823-A09F-A53DF6246FF6}" presName="hierChild2" presStyleCnt="0"/>
      <dgm:spPr/>
    </dgm:pt>
    <dgm:pt modelId="{8AC7D385-EA16-4963-A368-E2A606B5F13A}" type="pres">
      <dgm:prSet presAssocID="{D8E5EDCA-9BE6-4D54-8B9B-365D7D8C6AF3}" presName="Name10" presStyleLbl="parChTrans1D2" presStyleIdx="0" presStyleCnt="9"/>
      <dgm:spPr/>
      <dgm:t>
        <a:bodyPr/>
        <a:lstStyle/>
        <a:p>
          <a:endParaRPr lang="en-US"/>
        </a:p>
      </dgm:t>
    </dgm:pt>
    <dgm:pt modelId="{51B1C9BD-9466-49BD-851D-413AD75EA196}" type="pres">
      <dgm:prSet presAssocID="{9BF1AB2D-FDA4-4DF1-9245-5104090C14BC}" presName="hierRoot2" presStyleCnt="0"/>
      <dgm:spPr/>
    </dgm:pt>
    <dgm:pt modelId="{AB8336A1-DCAA-44A5-9AA3-27F1D83235B3}" type="pres">
      <dgm:prSet presAssocID="{9BF1AB2D-FDA4-4DF1-9245-5104090C14BC}" presName="composite2" presStyleCnt="0"/>
      <dgm:spPr/>
    </dgm:pt>
    <dgm:pt modelId="{33A37DE0-C912-4DBE-9C9A-F28BEE9A3440}" type="pres">
      <dgm:prSet presAssocID="{9BF1AB2D-FDA4-4DF1-9245-5104090C14BC}" presName="background2" presStyleLbl="node2" presStyleIdx="0" presStyleCnt="9"/>
      <dgm:spPr/>
    </dgm:pt>
    <dgm:pt modelId="{945D4208-DB7A-4686-997A-82E823A6904F}" type="pres">
      <dgm:prSet presAssocID="{9BF1AB2D-FDA4-4DF1-9245-5104090C14BC}" presName="text2" presStyleLbl="fgAcc2" presStyleIdx="0" presStyleCnt="9" custScaleX="494393" custScaleY="2960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626C901-C4A3-4BBF-975B-01E727E47C0B}" type="pres">
      <dgm:prSet presAssocID="{9BF1AB2D-FDA4-4DF1-9245-5104090C14BC}" presName="hierChild3" presStyleCnt="0"/>
      <dgm:spPr/>
    </dgm:pt>
    <dgm:pt modelId="{7D88ACE6-9EF3-4CEC-9CF1-C92E65263BAF}" type="pres">
      <dgm:prSet presAssocID="{964A0F39-CAF0-4BA6-BC56-4F098B0EBC63}" presName="Name17" presStyleLbl="parChTrans1D3" presStyleIdx="0" presStyleCnt="9"/>
      <dgm:spPr/>
      <dgm:t>
        <a:bodyPr/>
        <a:lstStyle/>
        <a:p>
          <a:endParaRPr lang="en-US"/>
        </a:p>
      </dgm:t>
    </dgm:pt>
    <dgm:pt modelId="{8F925DF2-EE31-4248-857A-D51789EDE4C3}" type="pres">
      <dgm:prSet presAssocID="{9FC009F9-E146-4C45-A1D5-DF6C4EB18841}" presName="hierRoot3" presStyleCnt="0"/>
      <dgm:spPr/>
    </dgm:pt>
    <dgm:pt modelId="{07351141-E307-43E5-BF04-3635708E7187}" type="pres">
      <dgm:prSet presAssocID="{9FC009F9-E146-4C45-A1D5-DF6C4EB18841}" presName="composite3" presStyleCnt="0"/>
      <dgm:spPr/>
    </dgm:pt>
    <dgm:pt modelId="{FFA7C915-7B98-408D-9A28-0257AC126AAC}" type="pres">
      <dgm:prSet presAssocID="{9FC009F9-E146-4C45-A1D5-DF6C4EB18841}" presName="background3" presStyleLbl="node3" presStyleIdx="0" presStyleCnt="9"/>
      <dgm:spPr/>
    </dgm:pt>
    <dgm:pt modelId="{23C8FC53-02BA-4DDC-8398-04ABA18C1DF8}" type="pres">
      <dgm:prSet presAssocID="{9FC009F9-E146-4C45-A1D5-DF6C4EB18841}" presName="text3" presStyleLbl="fgAcc3" presStyleIdx="0" presStyleCnt="9" custScaleX="369359" custScaleY="43974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E976E6-3E64-46C9-9F65-AB6F16930357}" type="pres">
      <dgm:prSet presAssocID="{9FC009F9-E146-4C45-A1D5-DF6C4EB18841}" presName="hierChild4" presStyleCnt="0"/>
      <dgm:spPr/>
    </dgm:pt>
    <dgm:pt modelId="{4B395C47-2CA0-48B9-8387-11299730758B}" type="pres">
      <dgm:prSet presAssocID="{5318378C-858C-48C7-8DD9-85DACC8E5ECD}" presName="Name10" presStyleLbl="parChTrans1D2" presStyleIdx="1" presStyleCnt="9"/>
      <dgm:spPr/>
      <dgm:t>
        <a:bodyPr/>
        <a:lstStyle/>
        <a:p>
          <a:endParaRPr lang="en-US"/>
        </a:p>
      </dgm:t>
    </dgm:pt>
    <dgm:pt modelId="{F7ED683E-D50C-4B8A-A13F-5C4A2A994F1B}" type="pres">
      <dgm:prSet presAssocID="{8EDB4952-3364-499D-AF14-7868E441EABB}" presName="hierRoot2" presStyleCnt="0"/>
      <dgm:spPr/>
    </dgm:pt>
    <dgm:pt modelId="{87E5CEB2-5263-46F8-A96E-0F74D67622AF}" type="pres">
      <dgm:prSet presAssocID="{8EDB4952-3364-499D-AF14-7868E441EABB}" presName="composite2" presStyleCnt="0"/>
      <dgm:spPr/>
    </dgm:pt>
    <dgm:pt modelId="{B45B7A38-3CAA-44E0-BD8E-436053D45FEA}" type="pres">
      <dgm:prSet presAssocID="{8EDB4952-3364-499D-AF14-7868E441EABB}" presName="background2" presStyleLbl="node2" presStyleIdx="1" presStyleCnt="9"/>
      <dgm:spPr/>
    </dgm:pt>
    <dgm:pt modelId="{06A99ABA-FD1D-4F0A-8D58-1F7B7D4B74B5}" type="pres">
      <dgm:prSet presAssocID="{8EDB4952-3364-499D-AF14-7868E441EABB}" presName="text2" presStyleLbl="fgAcc2" presStyleIdx="1" presStyleCnt="9" custScaleX="341533" custScaleY="3030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0A22CFE-77E0-4A9D-BCA7-04B7F8567AEF}" type="pres">
      <dgm:prSet presAssocID="{8EDB4952-3364-499D-AF14-7868E441EABB}" presName="hierChild3" presStyleCnt="0"/>
      <dgm:spPr/>
    </dgm:pt>
    <dgm:pt modelId="{70E48C4A-A059-4BEA-858D-0404A6EF974E}" type="pres">
      <dgm:prSet presAssocID="{2BB7CC56-2B98-4D48-AC4D-DD9DD43C5BC7}" presName="Name17" presStyleLbl="parChTrans1D3" presStyleIdx="1" presStyleCnt="9"/>
      <dgm:spPr/>
      <dgm:t>
        <a:bodyPr/>
        <a:lstStyle/>
        <a:p>
          <a:endParaRPr lang="en-US"/>
        </a:p>
      </dgm:t>
    </dgm:pt>
    <dgm:pt modelId="{69E4A824-36C1-4103-BD32-58CC012C5396}" type="pres">
      <dgm:prSet presAssocID="{CFE2BB0B-D1BF-442E-BAB2-8A4E0BE7B038}" presName="hierRoot3" presStyleCnt="0"/>
      <dgm:spPr/>
    </dgm:pt>
    <dgm:pt modelId="{D02ED8EA-4A16-4FA2-B277-4C67575D8F02}" type="pres">
      <dgm:prSet presAssocID="{CFE2BB0B-D1BF-442E-BAB2-8A4E0BE7B038}" presName="composite3" presStyleCnt="0"/>
      <dgm:spPr/>
    </dgm:pt>
    <dgm:pt modelId="{FB455336-DE99-43F4-BF5C-4CB6635FB5C8}" type="pres">
      <dgm:prSet presAssocID="{CFE2BB0B-D1BF-442E-BAB2-8A4E0BE7B038}" presName="background3" presStyleLbl="node3" presStyleIdx="1" presStyleCnt="9"/>
      <dgm:spPr/>
    </dgm:pt>
    <dgm:pt modelId="{20B70863-826C-4593-962A-9BE359942EA3}" type="pres">
      <dgm:prSet presAssocID="{CFE2BB0B-D1BF-442E-BAB2-8A4E0BE7B038}" presName="text3" presStyleLbl="fgAcc3" presStyleIdx="1" presStyleCnt="9" custScaleX="455488" custScaleY="97977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F2C40F-688A-4C9A-8D50-CF69225325F9}" type="pres">
      <dgm:prSet presAssocID="{CFE2BB0B-D1BF-442E-BAB2-8A4E0BE7B038}" presName="hierChild4" presStyleCnt="0"/>
      <dgm:spPr/>
    </dgm:pt>
    <dgm:pt modelId="{642887B5-6A87-490F-ABEC-81BF48F80B17}" type="pres">
      <dgm:prSet presAssocID="{3E353033-80D4-4F03-ACE9-B3BBF55B9E65}" presName="Name10" presStyleLbl="parChTrans1D2" presStyleIdx="2" presStyleCnt="9"/>
      <dgm:spPr/>
      <dgm:t>
        <a:bodyPr/>
        <a:lstStyle/>
        <a:p>
          <a:endParaRPr lang="en-US"/>
        </a:p>
      </dgm:t>
    </dgm:pt>
    <dgm:pt modelId="{E00CC331-AC1E-4947-BB28-53941503A80E}" type="pres">
      <dgm:prSet presAssocID="{8B3B59D9-1C51-4BB8-B9B6-AEF0A0CA72CA}" presName="hierRoot2" presStyleCnt="0"/>
      <dgm:spPr/>
    </dgm:pt>
    <dgm:pt modelId="{C9D26A5D-9CB1-4D5C-BC82-CFBAA643E3F1}" type="pres">
      <dgm:prSet presAssocID="{8B3B59D9-1C51-4BB8-B9B6-AEF0A0CA72CA}" presName="composite2" presStyleCnt="0"/>
      <dgm:spPr/>
    </dgm:pt>
    <dgm:pt modelId="{CEE49ABF-7342-4D4D-B646-673E6E4470F0}" type="pres">
      <dgm:prSet presAssocID="{8B3B59D9-1C51-4BB8-B9B6-AEF0A0CA72CA}" presName="background2" presStyleLbl="node2" presStyleIdx="2" presStyleCnt="9"/>
      <dgm:spPr/>
    </dgm:pt>
    <dgm:pt modelId="{F5F89420-4602-4C96-BEF8-385CEF523E94}" type="pres">
      <dgm:prSet presAssocID="{8B3B59D9-1C51-4BB8-B9B6-AEF0A0CA72CA}" presName="text2" presStyleLbl="fgAcc2" presStyleIdx="2" presStyleCnt="9" custScaleX="430867" custScaleY="3586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600A4A0-67B0-424D-98D1-13A5235A44D6}" type="pres">
      <dgm:prSet presAssocID="{8B3B59D9-1C51-4BB8-B9B6-AEF0A0CA72CA}" presName="hierChild3" presStyleCnt="0"/>
      <dgm:spPr/>
    </dgm:pt>
    <dgm:pt modelId="{EE758E48-B7B2-453E-9EB5-87A2150D4005}" type="pres">
      <dgm:prSet presAssocID="{9DAAF5B5-65B4-429D-9906-5080AE4030BC}" presName="Name17" presStyleLbl="parChTrans1D3" presStyleIdx="2" presStyleCnt="9"/>
      <dgm:spPr/>
      <dgm:t>
        <a:bodyPr/>
        <a:lstStyle/>
        <a:p>
          <a:endParaRPr lang="en-US"/>
        </a:p>
      </dgm:t>
    </dgm:pt>
    <dgm:pt modelId="{998CAD11-83B5-4DFD-8484-EBBEE63EC37C}" type="pres">
      <dgm:prSet presAssocID="{17C6391E-1413-47B8-A9E9-5D1DF0F18AFE}" presName="hierRoot3" presStyleCnt="0"/>
      <dgm:spPr/>
    </dgm:pt>
    <dgm:pt modelId="{8EF0E962-4180-4B5E-A60F-5361FF5D0D1F}" type="pres">
      <dgm:prSet presAssocID="{17C6391E-1413-47B8-A9E9-5D1DF0F18AFE}" presName="composite3" presStyleCnt="0"/>
      <dgm:spPr/>
    </dgm:pt>
    <dgm:pt modelId="{983DB1B9-7AC2-40CA-BEF6-793A4E3EA8B4}" type="pres">
      <dgm:prSet presAssocID="{17C6391E-1413-47B8-A9E9-5D1DF0F18AFE}" presName="background3" presStyleLbl="node3" presStyleIdx="2" presStyleCnt="9"/>
      <dgm:spPr/>
    </dgm:pt>
    <dgm:pt modelId="{EB951A20-F194-44CA-AA7D-5856F36B3A6B}" type="pres">
      <dgm:prSet presAssocID="{17C6391E-1413-47B8-A9E9-5D1DF0F18AFE}" presName="text3" presStyleLbl="fgAcc3" presStyleIdx="2" presStyleCnt="9" custScaleX="360395" custScaleY="5948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056A4B9-873A-48CE-9BF3-F14E2FCAB622}" type="pres">
      <dgm:prSet presAssocID="{17C6391E-1413-47B8-A9E9-5D1DF0F18AFE}" presName="hierChild4" presStyleCnt="0"/>
      <dgm:spPr/>
    </dgm:pt>
    <dgm:pt modelId="{9643CF7D-138E-460F-B847-4A4CA8CC0336}" type="pres">
      <dgm:prSet presAssocID="{93DAF9E6-0770-4AB3-9A48-FA248BBDF960}" presName="Name10" presStyleLbl="parChTrans1D2" presStyleIdx="3" presStyleCnt="9"/>
      <dgm:spPr/>
      <dgm:t>
        <a:bodyPr/>
        <a:lstStyle/>
        <a:p>
          <a:endParaRPr lang="en-US"/>
        </a:p>
      </dgm:t>
    </dgm:pt>
    <dgm:pt modelId="{C87C0380-8C42-410F-851D-6EB1F7EACBDC}" type="pres">
      <dgm:prSet presAssocID="{1947C645-1563-44EA-8A54-521CE41384F2}" presName="hierRoot2" presStyleCnt="0"/>
      <dgm:spPr/>
    </dgm:pt>
    <dgm:pt modelId="{879CD939-6B8D-4EC4-83A8-ECD8AA32AAC4}" type="pres">
      <dgm:prSet presAssocID="{1947C645-1563-44EA-8A54-521CE41384F2}" presName="composite2" presStyleCnt="0"/>
      <dgm:spPr/>
    </dgm:pt>
    <dgm:pt modelId="{2181AB75-7B71-4E5A-BA01-2937DE17B5AC}" type="pres">
      <dgm:prSet presAssocID="{1947C645-1563-44EA-8A54-521CE41384F2}" presName="background2" presStyleLbl="node2" presStyleIdx="3" presStyleCnt="9"/>
      <dgm:spPr/>
    </dgm:pt>
    <dgm:pt modelId="{659EEB9C-DF45-4E2E-B35C-6866D5B12CA1}" type="pres">
      <dgm:prSet presAssocID="{1947C645-1563-44EA-8A54-521CE41384F2}" presName="text2" presStyleLbl="fgAcc2" presStyleIdx="3" presStyleCnt="9" custScaleX="548762" custScaleY="3590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0CE1719-7053-4372-A2B7-D24212E84B3F}" type="pres">
      <dgm:prSet presAssocID="{1947C645-1563-44EA-8A54-521CE41384F2}" presName="hierChild3" presStyleCnt="0"/>
      <dgm:spPr/>
    </dgm:pt>
    <dgm:pt modelId="{22C0950D-7C3E-4FCE-B3D3-64037A8ED87E}" type="pres">
      <dgm:prSet presAssocID="{CD0BD118-1B70-4D03-862D-3C88465A761A}" presName="Name17" presStyleLbl="parChTrans1D3" presStyleIdx="3" presStyleCnt="9"/>
      <dgm:spPr/>
      <dgm:t>
        <a:bodyPr/>
        <a:lstStyle/>
        <a:p>
          <a:endParaRPr lang="en-US"/>
        </a:p>
      </dgm:t>
    </dgm:pt>
    <dgm:pt modelId="{711B54BE-6D79-4618-8540-804A4E21095F}" type="pres">
      <dgm:prSet presAssocID="{D5C411A7-436D-4D33-B780-245BA57A0082}" presName="hierRoot3" presStyleCnt="0"/>
      <dgm:spPr/>
    </dgm:pt>
    <dgm:pt modelId="{35335EA5-1AE1-4A11-B03C-38FA8412AE80}" type="pres">
      <dgm:prSet presAssocID="{D5C411A7-436D-4D33-B780-245BA57A0082}" presName="composite3" presStyleCnt="0"/>
      <dgm:spPr/>
    </dgm:pt>
    <dgm:pt modelId="{694212E0-D7DC-463B-92C4-880E31B34D64}" type="pres">
      <dgm:prSet presAssocID="{D5C411A7-436D-4D33-B780-245BA57A0082}" presName="background3" presStyleLbl="node3" presStyleIdx="3" presStyleCnt="9"/>
      <dgm:spPr/>
    </dgm:pt>
    <dgm:pt modelId="{799ACFDD-4D50-4755-84A4-EAFEF630958A}" type="pres">
      <dgm:prSet presAssocID="{D5C411A7-436D-4D33-B780-245BA57A0082}" presName="text3" presStyleLbl="fgAcc3" presStyleIdx="3" presStyleCnt="9" custScaleX="476259" custScaleY="99766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03579A-EE50-4373-849A-AA8ABF9048DA}" type="pres">
      <dgm:prSet presAssocID="{D5C411A7-436D-4D33-B780-245BA57A0082}" presName="hierChild4" presStyleCnt="0"/>
      <dgm:spPr/>
    </dgm:pt>
    <dgm:pt modelId="{FF778E30-83EA-440C-BE44-731F27A761F4}" type="pres">
      <dgm:prSet presAssocID="{45B643C1-367D-43E0-B131-1863256E6882}" presName="Name10" presStyleLbl="parChTrans1D2" presStyleIdx="4" presStyleCnt="9"/>
      <dgm:spPr/>
      <dgm:t>
        <a:bodyPr/>
        <a:lstStyle/>
        <a:p>
          <a:endParaRPr lang="en-US"/>
        </a:p>
      </dgm:t>
    </dgm:pt>
    <dgm:pt modelId="{16742976-0857-4208-81FA-E467F358AC18}" type="pres">
      <dgm:prSet presAssocID="{95A8AC19-312C-418D-B88D-8690A42980DF}" presName="hierRoot2" presStyleCnt="0"/>
      <dgm:spPr/>
    </dgm:pt>
    <dgm:pt modelId="{D170B0B6-8BF5-4A32-91BB-B29A0D33F74D}" type="pres">
      <dgm:prSet presAssocID="{95A8AC19-312C-418D-B88D-8690A42980DF}" presName="composite2" presStyleCnt="0"/>
      <dgm:spPr/>
    </dgm:pt>
    <dgm:pt modelId="{5392872B-5D9A-4155-8B4D-9CF00E4A3EF3}" type="pres">
      <dgm:prSet presAssocID="{95A8AC19-312C-418D-B88D-8690A42980DF}" presName="background2" presStyleLbl="node2" presStyleIdx="4" presStyleCnt="9"/>
      <dgm:spPr/>
    </dgm:pt>
    <dgm:pt modelId="{CFDF280F-5C32-4185-A0E9-DBEDA568254C}" type="pres">
      <dgm:prSet presAssocID="{95A8AC19-312C-418D-B88D-8690A42980DF}" presName="text2" presStyleLbl="fgAcc2" presStyleIdx="4" presStyleCnt="9" custScaleX="534053" custScaleY="3272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3FA268B-29DA-4010-8E9D-152E94614921}" type="pres">
      <dgm:prSet presAssocID="{95A8AC19-312C-418D-B88D-8690A42980DF}" presName="hierChild3" presStyleCnt="0"/>
      <dgm:spPr/>
    </dgm:pt>
    <dgm:pt modelId="{023E7329-FCD1-4FD3-A147-6EAAEF64A3C7}" type="pres">
      <dgm:prSet presAssocID="{2FC73EBD-F16C-46DD-B3A9-E20DBE5E8875}" presName="Name17" presStyleLbl="parChTrans1D3" presStyleIdx="4" presStyleCnt="9"/>
      <dgm:spPr/>
      <dgm:t>
        <a:bodyPr/>
        <a:lstStyle/>
        <a:p>
          <a:endParaRPr lang="en-US"/>
        </a:p>
      </dgm:t>
    </dgm:pt>
    <dgm:pt modelId="{4DC4137C-7B64-4AF1-A64A-D51436102D1E}" type="pres">
      <dgm:prSet presAssocID="{8B3FB750-F172-42B5-9BAD-9DA29E3DFF4A}" presName="hierRoot3" presStyleCnt="0"/>
      <dgm:spPr/>
    </dgm:pt>
    <dgm:pt modelId="{6927B0F0-108E-4349-A08C-409E454497A6}" type="pres">
      <dgm:prSet presAssocID="{8B3FB750-F172-42B5-9BAD-9DA29E3DFF4A}" presName="composite3" presStyleCnt="0"/>
      <dgm:spPr/>
    </dgm:pt>
    <dgm:pt modelId="{CDD1D89D-0782-48A5-817C-AE6F14B77197}" type="pres">
      <dgm:prSet presAssocID="{8B3FB750-F172-42B5-9BAD-9DA29E3DFF4A}" presName="background3" presStyleLbl="node3" presStyleIdx="4" presStyleCnt="9"/>
      <dgm:spPr/>
    </dgm:pt>
    <dgm:pt modelId="{7B9EEC4F-CBA7-49EB-B7C2-9F20A26030DB}" type="pres">
      <dgm:prSet presAssocID="{8B3FB750-F172-42B5-9BAD-9DA29E3DFF4A}" presName="text3" presStyleLbl="fgAcc3" presStyleIdx="4" presStyleCnt="9" custScaleX="618633" custScaleY="133803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8EF0FCE-9917-4615-AC07-B38FA4CFD12B}" type="pres">
      <dgm:prSet presAssocID="{8B3FB750-F172-42B5-9BAD-9DA29E3DFF4A}" presName="hierChild4" presStyleCnt="0"/>
      <dgm:spPr/>
    </dgm:pt>
    <dgm:pt modelId="{971A6481-DBD9-419E-A036-F47958320F89}" type="pres">
      <dgm:prSet presAssocID="{2C543B7E-96B9-42AF-B4E4-494CDFCCF38D}" presName="Name10" presStyleLbl="parChTrans1D2" presStyleIdx="5" presStyleCnt="9"/>
      <dgm:spPr/>
      <dgm:t>
        <a:bodyPr/>
        <a:lstStyle/>
        <a:p>
          <a:endParaRPr lang="en-US"/>
        </a:p>
      </dgm:t>
    </dgm:pt>
    <dgm:pt modelId="{27DEA4F2-6565-4F5A-B4A1-E995ACC070CC}" type="pres">
      <dgm:prSet presAssocID="{317D41CC-5FA3-40CE-BFB9-B92283304FBA}" presName="hierRoot2" presStyleCnt="0"/>
      <dgm:spPr/>
    </dgm:pt>
    <dgm:pt modelId="{4509119B-F5FC-445B-910F-AAAB86DAB929}" type="pres">
      <dgm:prSet presAssocID="{317D41CC-5FA3-40CE-BFB9-B92283304FBA}" presName="composite2" presStyleCnt="0"/>
      <dgm:spPr/>
    </dgm:pt>
    <dgm:pt modelId="{BE7633E1-A518-4299-90D0-24D589924402}" type="pres">
      <dgm:prSet presAssocID="{317D41CC-5FA3-40CE-BFB9-B92283304FBA}" presName="background2" presStyleLbl="node2" presStyleIdx="5" presStyleCnt="9"/>
      <dgm:spPr/>
    </dgm:pt>
    <dgm:pt modelId="{79684B79-6F49-4575-B648-790C2737F463}" type="pres">
      <dgm:prSet presAssocID="{317D41CC-5FA3-40CE-BFB9-B92283304FBA}" presName="text2" presStyleLbl="fgAcc2" presStyleIdx="5" presStyleCnt="9" custScaleX="325185" custScaleY="35050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7375ADD-C03D-4A76-93B8-132EDD64AED2}" type="pres">
      <dgm:prSet presAssocID="{317D41CC-5FA3-40CE-BFB9-B92283304FBA}" presName="hierChild3" presStyleCnt="0"/>
      <dgm:spPr/>
    </dgm:pt>
    <dgm:pt modelId="{4AE42333-093C-4B8E-8EC7-C54C46A9E4B3}" type="pres">
      <dgm:prSet presAssocID="{1DF7E550-C9B2-4A81-BC09-1FB517320875}" presName="Name17" presStyleLbl="parChTrans1D3" presStyleIdx="5" presStyleCnt="9"/>
      <dgm:spPr/>
      <dgm:t>
        <a:bodyPr/>
        <a:lstStyle/>
        <a:p>
          <a:endParaRPr lang="en-US"/>
        </a:p>
      </dgm:t>
    </dgm:pt>
    <dgm:pt modelId="{DB0D1275-87EC-499A-9C47-3032619AA5F1}" type="pres">
      <dgm:prSet presAssocID="{BB5F242F-DA56-433E-A346-C7DB59CF955F}" presName="hierRoot3" presStyleCnt="0"/>
      <dgm:spPr/>
    </dgm:pt>
    <dgm:pt modelId="{8A8AF07F-0B2B-4509-889F-65DB46AE0F50}" type="pres">
      <dgm:prSet presAssocID="{BB5F242F-DA56-433E-A346-C7DB59CF955F}" presName="composite3" presStyleCnt="0"/>
      <dgm:spPr/>
    </dgm:pt>
    <dgm:pt modelId="{3D38E5DE-2C8A-4497-ACF8-C0FA5D2306F3}" type="pres">
      <dgm:prSet presAssocID="{BB5F242F-DA56-433E-A346-C7DB59CF955F}" presName="background3" presStyleLbl="node3" presStyleIdx="5" presStyleCnt="9"/>
      <dgm:spPr/>
    </dgm:pt>
    <dgm:pt modelId="{850A9A9E-DDD9-43C4-9152-87D86AC5FD44}" type="pres">
      <dgm:prSet presAssocID="{BB5F242F-DA56-433E-A346-C7DB59CF955F}" presName="text3" presStyleLbl="fgAcc3" presStyleIdx="5" presStyleCnt="9" custScaleX="357793" custScaleY="29097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2121045-E7AC-4E37-8B63-7767839743F8}" type="pres">
      <dgm:prSet presAssocID="{BB5F242F-DA56-433E-A346-C7DB59CF955F}" presName="hierChild4" presStyleCnt="0"/>
      <dgm:spPr/>
    </dgm:pt>
    <dgm:pt modelId="{E8B44F44-95CC-4DAB-AE43-1E843711FC48}" type="pres">
      <dgm:prSet presAssocID="{56A8648B-07E6-43B2-BCD9-16CA61389047}" presName="Name10" presStyleLbl="parChTrans1D2" presStyleIdx="6" presStyleCnt="9"/>
      <dgm:spPr/>
      <dgm:t>
        <a:bodyPr/>
        <a:lstStyle/>
        <a:p>
          <a:endParaRPr lang="en-US"/>
        </a:p>
      </dgm:t>
    </dgm:pt>
    <dgm:pt modelId="{D04D7595-D543-42F0-BE1B-AA1C069CD341}" type="pres">
      <dgm:prSet presAssocID="{72978F20-9EC0-4F6F-ACAE-45389A7A64C9}" presName="hierRoot2" presStyleCnt="0"/>
      <dgm:spPr/>
    </dgm:pt>
    <dgm:pt modelId="{7801EB69-0F5A-4E70-9A67-572FFB3D3915}" type="pres">
      <dgm:prSet presAssocID="{72978F20-9EC0-4F6F-ACAE-45389A7A64C9}" presName="composite2" presStyleCnt="0"/>
      <dgm:spPr/>
    </dgm:pt>
    <dgm:pt modelId="{E2C3F443-FD9A-400D-A391-A10B21D973CB}" type="pres">
      <dgm:prSet presAssocID="{72978F20-9EC0-4F6F-ACAE-45389A7A64C9}" presName="background2" presStyleLbl="node2" presStyleIdx="6" presStyleCnt="9"/>
      <dgm:spPr/>
    </dgm:pt>
    <dgm:pt modelId="{779EBD03-71EF-4957-B91D-CE84434292C2}" type="pres">
      <dgm:prSet presAssocID="{72978F20-9EC0-4F6F-ACAE-45389A7A64C9}" presName="text2" presStyleLbl="fgAcc2" presStyleIdx="6" presStyleCnt="9" custScaleX="547193" custScaleY="32753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BE47497-284A-4883-8ECE-2251FDECD5DC}" type="pres">
      <dgm:prSet presAssocID="{72978F20-9EC0-4F6F-ACAE-45389A7A64C9}" presName="hierChild3" presStyleCnt="0"/>
      <dgm:spPr/>
    </dgm:pt>
    <dgm:pt modelId="{9E76AA89-73B0-4883-B10F-218547786A2F}" type="pres">
      <dgm:prSet presAssocID="{BD99B16D-4AFE-4F66-8323-0F7A2C4BCC70}" presName="Name17" presStyleLbl="parChTrans1D3" presStyleIdx="6" presStyleCnt="9"/>
      <dgm:spPr/>
      <dgm:t>
        <a:bodyPr/>
        <a:lstStyle/>
        <a:p>
          <a:endParaRPr lang="en-US"/>
        </a:p>
      </dgm:t>
    </dgm:pt>
    <dgm:pt modelId="{DFE96BC3-470C-4BFC-9675-2877750F09A5}" type="pres">
      <dgm:prSet presAssocID="{2B58B750-7C2F-4FD2-9BBC-767E3CC185E8}" presName="hierRoot3" presStyleCnt="0"/>
      <dgm:spPr/>
    </dgm:pt>
    <dgm:pt modelId="{9856B5BE-7BCD-4BC3-B59C-BC73D098AC9E}" type="pres">
      <dgm:prSet presAssocID="{2B58B750-7C2F-4FD2-9BBC-767E3CC185E8}" presName="composite3" presStyleCnt="0"/>
      <dgm:spPr/>
    </dgm:pt>
    <dgm:pt modelId="{8D20B834-83F4-4D87-8136-CB8FD67DCE02}" type="pres">
      <dgm:prSet presAssocID="{2B58B750-7C2F-4FD2-9BBC-767E3CC185E8}" presName="background3" presStyleLbl="node3" presStyleIdx="6" presStyleCnt="9"/>
      <dgm:spPr/>
    </dgm:pt>
    <dgm:pt modelId="{465417A1-5BEB-49F3-B6E3-8030DC7764A3}" type="pres">
      <dgm:prSet presAssocID="{2B58B750-7C2F-4FD2-9BBC-767E3CC185E8}" presName="text3" presStyleLbl="fgAcc3" presStyleIdx="6" presStyleCnt="9" custScaleX="424756" custScaleY="43905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8D31DC-6102-43E0-9C8A-3032BCB0BB32}" type="pres">
      <dgm:prSet presAssocID="{2B58B750-7C2F-4FD2-9BBC-767E3CC185E8}" presName="hierChild4" presStyleCnt="0"/>
      <dgm:spPr/>
    </dgm:pt>
    <dgm:pt modelId="{988E03A0-9EA6-4E99-9D1B-15C82FD95935}" type="pres">
      <dgm:prSet presAssocID="{560ACC0C-2B22-4F01-AB8C-8D6D2DE9DAF6}" presName="Name10" presStyleLbl="parChTrans1D2" presStyleIdx="7" presStyleCnt="9"/>
      <dgm:spPr/>
      <dgm:t>
        <a:bodyPr/>
        <a:lstStyle/>
        <a:p>
          <a:endParaRPr lang="en-US"/>
        </a:p>
      </dgm:t>
    </dgm:pt>
    <dgm:pt modelId="{FCEFD5C1-5008-4D50-B47B-7F37346442F2}" type="pres">
      <dgm:prSet presAssocID="{F834B2BE-DE2F-4140-A342-58283E2015CD}" presName="hierRoot2" presStyleCnt="0"/>
      <dgm:spPr/>
    </dgm:pt>
    <dgm:pt modelId="{09EA68FF-5EA1-40DA-99A5-4C034EDF4841}" type="pres">
      <dgm:prSet presAssocID="{F834B2BE-DE2F-4140-A342-58283E2015CD}" presName="composite2" presStyleCnt="0"/>
      <dgm:spPr/>
    </dgm:pt>
    <dgm:pt modelId="{48285D2A-F733-48E0-B72B-78EC916A2F21}" type="pres">
      <dgm:prSet presAssocID="{F834B2BE-DE2F-4140-A342-58283E2015CD}" presName="background2" presStyleLbl="node2" presStyleIdx="7" presStyleCnt="9"/>
      <dgm:spPr/>
    </dgm:pt>
    <dgm:pt modelId="{1F427441-C0D2-43F3-9435-691F44BABBE7}" type="pres">
      <dgm:prSet presAssocID="{F834B2BE-DE2F-4140-A342-58283E2015CD}" presName="text2" presStyleLbl="fgAcc2" presStyleIdx="7" presStyleCnt="9" custScaleX="554300" custScaleY="4118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1723F7-5C71-4516-A184-1AFDA76E7AB7}" type="pres">
      <dgm:prSet presAssocID="{F834B2BE-DE2F-4140-A342-58283E2015CD}" presName="hierChild3" presStyleCnt="0"/>
      <dgm:spPr/>
    </dgm:pt>
    <dgm:pt modelId="{A76F1D30-11A5-4935-82B3-D62ECAD6B7FE}" type="pres">
      <dgm:prSet presAssocID="{0898529C-5C26-4DD4-9271-5B920A97D8AA}" presName="Name17" presStyleLbl="parChTrans1D3" presStyleIdx="7" presStyleCnt="9"/>
      <dgm:spPr/>
      <dgm:t>
        <a:bodyPr/>
        <a:lstStyle/>
        <a:p>
          <a:endParaRPr lang="en-US"/>
        </a:p>
      </dgm:t>
    </dgm:pt>
    <dgm:pt modelId="{38CA5CB2-25E5-474A-9BFB-24E18CCE0737}" type="pres">
      <dgm:prSet presAssocID="{315B001E-1670-413D-A90F-5FBBD996E59F}" presName="hierRoot3" presStyleCnt="0"/>
      <dgm:spPr/>
    </dgm:pt>
    <dgm:pt modelId="{A367F11A-1B8E-49AF-8673-F1A80A4CEB9A}" type="pres">
      <dgm:prSet presAssocID="{315B001E-1670-413D-A90F-5FBBD996E59F}" presName="composite3" presStyleCnt="0"/>
      <dgm:spPr/>
    </dgm:pt>
    <dgm:pt modelId="{B744CF09-6EEA-4423-B048-F66D7C4C89E6}" type="pres">
      <dgm:prSet presAssocID="{315B001E-1670-413D-A90F-5FBBD996E59F}" presName="background3" presStyleLbl="node3" presStyleIdx="7" presStyleCnt="9"/>
      <dgm:spPr/>
    </dgm:pt>
    <dgm:pt modelId="{800FA956-ED88-40BA-9327-5333B5E66044}" type="pres">
      <dgm:prSet presAssocID="{315B001E-1670-413D-A90F-5FBBD996E59F}" presName="text3" presStyleLbl="fgAcc3" presStyleIdx="7" presStyleCnt="9" custScaleX="517395" custScaleY="61588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806BCD4-F682-4127-9356-1D42CB3CED5D}" type="pres">
      <dgm:prSet presAssocID="{315B001E-1670-413D-A90F-5FBBD996E59F}" presName="hierChild4" presStyleCnt="0"/>
      <dgm:spPr/>
    </dgm:pt>
    <dgm:pt modelId="{F87A77F5-D543-4076-B29E-2941B8FC83D5}" type="pres">
      <dgm:prSet presAssocID="{A3B4F8EB-8FD9-4460-9FB5-2EE8125F591A}" presName="Name10" presStyleLbl="parChTrans1D2" presStyleIdx="8" presStyleCnt="9"/>
      <dgm:spPr/>
      <dgm:t>
        <a:bodyPr/>
        <a:lstStyle/>
        <a:p>
          <a:endParaRPr lang="en-US"/>
        </a:p>
      </dgm:t>
    </dgm:pt>
    <dgm:pt modelId="{736BA50E-E8AC-424D-BE16-5D0E25F0C9D4}" type="pres">
      <dgm:prSet presAssocID="{63AA6D28-6DAA-43C1-90AC-E5BDF930BE61}" presName="hierRoot2" presStyleCnt="0"/>
      <dgm:spPr/>
    </dgm:pt>
    <dgm:pt modelId="{563CAF12-B3EE-4D1D-960C-9095F99FF6FB}" type="pres">
      <dgm:prSet presAssocID="{63AA6D28-6DAA-43C1-90AC-E5BDF930BE61}" presName="composite2" presStyleCnt="0"/>
      <dgm:spPr/>
    </dgm:pt>
    <dgm:pt modelId="{498DEC4B-E493-4D98-9AE6-F97B5004540C}" type="pres">
      <dgm:prSet presAssocID="{63AA6D28-6DAA-43C1-90AC-E5BDF930BE61}" presName="background2" presStyleLbl="node2" presStyleIdx="8" presStyleCnt="9"/>
      <dgm:spPr/>
    </dgm:pt>
    <dgm:pt modelId="{7FE0D12A-4CC8-4D09-8B3B-B4492430381A}" type="pres">
      <dgm:prSet presAssocID="{63AA6D28-6DAA-43C1-90AC-E5BDF930BE61}" presName="text2" presStyleLbl="fgAcc2" presStyleIdx="8" presStyleCnt="9" custScaleX="533992" custScaleY="34334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60B6ADE-5536-4538-8FAB-BB895323C183}" type="pres">
      <dgm:prSet presAssocID="{63AA6D28-6DAA-43C1-90AC-E5BDF930BE61}" presName="hierChild3" presStyleCnt="0"/>
      <dgm:spPr/>
    </dgm:pt>
    <dgm:pt modelId="{C7BE624E-6C80-4130-80D5-CA3A42281BFD}" type="pres">
      <dgm:prSet presAssocID="{1008C50D-1994-45A0-A551-818523D622FD}" presName="Name17" presStyleLbl="parChTrans1D3" presStyleIdx="8" presStyleCnt="9"/>
      <dgm:spPr/>
      <dgm:t>
        <a:bodyPr/>
        <a:lstStyle/>
        <a:p>
          <a:endParaRPr lang="en-US"/>
        </a:p>
      </dgm:t>
    </dgm:pt>
    <dgm:pt modelId="{3DECD751-C84C-4F6D-B3D8-05CB6D699493}" type="pres">
      <dgm:prSet presAssocID="{9ED9669C-9553-4924-A47E-31B3BE16316F}" presName="hierRoot3" presStyleCnt="0"/>
      <dgm:spPr/>
    </dgm:pt>
    <dgm:pt modelId="{7E98EA74-0D20-4D1A-AF79-73047AB78605}" type="pres">
      <dgm:prSet presAssocID="{9ED9669C-9553-4924-A47E-31B3BE16316F}" presName="composite3" presStyleCnt="0"/>
      <dgm:spPr/>
    </dgm:pt>
    <dgm:pt modelId="{F07EF9C5-BBDB-4A95-A462-1E64750BD638}" type="pres">
      <dgm:prSet presAssocID="{9ED9669C-9553-4924-A47E-31B3BE16316F}" presName="background3" presStyleLbl="node3" presStyleIdx="8" presStyleCnt="9"/>
      <dgm:spPr/>
    </dgm:pt>
    <dgm:pt modelId="{DC1508B7-E958-4CC3-97C9-21614D0B859E}" type="pres">
      <dgm:prSet presAssocID="{9ED9669C-9553-4924-A47E-31B3BE16316F}" presName="text3" presStyleLbl="fgAcc3" presStyleIdx="8" presStyleCnt="9" custScaleX="489383" custScaleY="108349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916D1A-5E4F-4A1A-BC36-C145DD7289CC}" type="pres">
      <dgm:prSet presAssocID="{9ED9669C-9553-4924-A47E-31B3BE16316F}" presName="hierChild4" presStyleCnt="0"/>
      <dgm:spPr/>
    </dgm:pt>
  </dgm:ptLst>
  <dgm:cxnLst>
    <dgm:cxn modelId="{A8CD6397-3745-46AC-89FC-900CAA15F3B2}" srcId="{1947C645-1563-44EA-8A54-521CE41384F2}" destId="{D5C411A7-436D-4D33-B780-245BA57A0082}" srcOrd="0" destOrd="0" parTransId="{CD0BD118-1B70-4D03-862D-3C88465A761A}" sibTransId="{EF0DD76E-B76B-4CAC-B203-369C21666214}"/>
    <dgm:cxn modelId="{A40E3527-F1DA-497F-86CB-169CA1B8C0D2}" type="presOf" srcId="{BB5F242F-DA56-433E-A346-C7DB59CF955F}" destId="{850A9A9E-DDD9-43C4-9152-87D86AC5FD44}" srcOrd="0" destOrd="0" presId="urn:microsoft.com/office/officeart/2005/8/layout/hierarchy1"/>
    <dgm:cxn modelId="{39B3049E-A4D4-42CB-B49B-0382D5DA939B}" type="presOf" srcId="{1DF7E550-C9B2-4A81-BC09-1FB517320875}" destId="{4AE42333-093C-4B8E-8EC7-C54C46A9E4B3}" srcOrd="0" destOrd="0" presId="urn:microsoft.com/office/officeart/2005/8/layout/hierarchy1"/>
    <dgm:cxn modelId="{6F6C92DB-997F-4D1D-A8BE-70CBCAB14FA6}" type="presOf" srcId="{9ED9669C-9553-4924-A47E-31B3BE16316F}" destId="{DC1508B7-E958-4CC3-97C9-21614D0B859E}" srcOrd="0" destOrd="0" presId="urn:microsoft.com/office/officeart/2005/8/layout/hierarchy1"/>
    <dgm:cxn modelId="{C900EE3E-5B46-4AB8-B073-C55B9B2BACE1}" srcId="{6C8BBA6D-0FB0-4823-A09F-A53DF6246FF6}" destId="{72978F20-9EC0-4F6F-ACAE-45389A7A64C9}" srcOrd="6" destOrd="0" parTransId="{56A8648B-07E6-43B2-BCD9-16CA61389047}" sibTransId="{FEB6AB34-FEB7-4BFA-86E1-A69A09D4BF97}"/>
    <dgm:cxn modelId="{50252DA9-1480-45C8-B3BD-763C724D95C8}" srcId="{9BF1AB2D-FDA4-4DF1-9245-5104090C14BC}" destId="{9FC009F9-E146-4C45-A1D5-DF6C4EB18841}" srcOrd="0" destOrd="0" parTransId="{964A0F39-CAF0-4BA6-BC56-4F098B0EBC63}" sibTransId="{8133A9B8-24C4-4795-BD0C-13723671BF38}"/>
    <dgm:cxn modelId="{919D7623-DBE9-4651-AA40-2E3F7EF579B3}" type="presOf" srcId="{CD0BD118-1B70-4D03-862D-3C88465A761A}" destId="{22C0950D-7C3E-4FCE-B3D3-64037A8ED87E}" srcOrd="0" destOrd="0" presId="urn:microsoft.com/office/officeart/2005/8/layout/hierarchy1"/>
    <dgm:cxn modelId="{9B704087-4234-4409-8EFC-B311FB1CB92B}" srcId="{6C8BBA6D-0FB0-4823-A09F-A53DF6246FF6}" destId="{8B3B59D9-1C51-4BB8-B9B6-AEF0A0CA72CA}" srcOrd="2" destOrd="0" parTransId="{3E353033-80D4-4F03-ACE9-B3BBF55B9E65}" sibTransId="{C38FD15F-BC3C-4E9B-B200-6E4CA03580E5}"/>
    <dgm:cxn modelId="{F64A2B54-0CAB-439E-AA4A-BB8E45A11AE6}" srcId="{8EDB4952-3364-499D-AF14-7868E441EABB}" destId="{CFE2BB0B-D1BF-442E-BAB2-8A4E0BE7B038}" srcOrd="0" destOrd="0" parTransId="{2BB7CC56-2B98-4D48-AC4D-DD9DD43C5BC7}" sibTransId="{AF16334C-DB86-42D2-8F6E-C509BA2EC860}"/>
    <dgm:cxn modelId="{29256D30-1687-4651-A1D9-265B5D418AB1}" type="presOf" srcId="{560ACC0C-2B22-4F01-AB8C-8D6D2DE9DAF6}" destId="{988E03A0-9EA6-4E99-9D1B-15C82FD95935}" srcOrd="0" destOrd="0" presId="urn:microsoft.com/office/officeart/2005/8/layout/hierarchy1"/>
    <dgm:cxn modelId="{FB6E7436-C374-4F06-8F27-40FF3D07F9E2}" type="presOf" srcId="{2BB7CC56-2B98-4D48-AC4D-DD9DD43C5BC7}" destId="{70E48C4A-A059-4BEA-858D-0404A6EF974E}" srcOrd="0" destOrd="0" presId="urn:microsoft.com/office/officeart/2005/8/layout/hierarchy1"/>
    <dgm:cxn modelId="{286BA1B5-85B1-47BE-AA3B-7A4E883BA192}" srcId="{6C8BBA6D-0FB0-4823-A09F-A53DF6246FF6}" destId="{8EDB4952-3364-499D-AF14-7868E441EABB}" srcOrd="1" destOrd="0" parTransId="{5318378C-858C-48C7-8DD9-85DACC8E5ECD}" sibTransId="{0FA2EC81-7EF9-4956-9116-7BA74A4A4B4B}"/>
    <dgm:cxn modelId="{B84F8724-9E4F-4BDB-8F4C-99EA7F54D56C}" type="presOf" srcId="{8B3FB750-F172-42B5-9BAD-9DA29E3DFF4A}" destId="{7B9EEC4F-CBA7-49EB-B7C2-9F20A26030DB}" srcOrd="0" destOrd="0" presId="urn:microsoft.com/office/officeart/2005/8/layout/hierarchy1"/>
    <dgm:cxn modelId="{C9F084E8-EEE7-4F8D-B812-6083DAA04593}" type="presOf" srcId="{3E353033-80D4-4F03-ACE9-B3BBF55B9E65}" destId="{642887B5-6A87-490F-ABEC-81BF48F80B17}" srcOrd="0" destOrd="0" presId="urn:microsoft.com/office/officeart/2005/8/layout/hierarchy1"/>
    <dgm:cxn modelId="{454E939F-03EF-4DB7-8BD2-8CDB1F233751}" srcId="{8B3B59D9-1C51-4BB8-B9B6-AEF0A0CA72CA}" destId="{17C6391E-1413-47B8-A9E9-5D1DF0F18AFE}" srcOrd="0" destOrd="0" parTransId="{9DAAF5B5-65B4-429D-9906-5080AE4030BC}" sibTransId="{71ABF4AF-3186-412E-8262-E015DA49934C}"/>
    <dgm:cxn modelId="{70D8B8F7-CD83-402F-820E-2D0294E86CD5}" type="presOf" srcId="{63AA6D28-6DAA-43C1-90AC-E5BDF930BE61}" destId="{7FE0D12A-4CC8-4D09-8B3B-B4492430381A}" srcOrd="0" destOrd="0" presId="urn:microsoft.com/office/officeart/2005/8/layout/hierarchy1"/>
    <dgm:cxn modelId="{4A9623A0-94E8-4864-BCC6-DA8884AD5E77}" srcId="{6C8BBA6D-0FB0-4823-A09F-A53DF6246FF6}" destId="{63AA6D28-6DAA-43C1-90AC-E5BDF930BE61}" srcOrd="8" destOrd="0" parTransId="{A3B4F8EB-8FD9-4460-9FB5-2EE8125F591A}" sibTransId="{08AB99D4-565B-4123-BF3D-2774618030C6}"/>
    <dgm:cxn modelId="{D8A2A0B6-023E-4895-BC90-E0E13E5DC0C3}" type="presOf" srcId="{95A8AC19-312C-418D-B88D-8690A42980DF}" destId="{CFDF280F-5C32-4185-A0E9-DBEDA568254C}" srcOrd="0" destOrd="0" presId="urn:microsoft.com/office/officeart/2005/8/layout/hierarchy1"/>
    <dgm:cxn modelId="{AF651308-7C0D-4E5A-B99F-A70CA440F335}" type="presOf" srcId="{CFE2BB0B-D1BF-442E-BAB2-8A4E0BE7B038}" destId="{20B70863-826C-4593-962A-9BE359942EA3}" srcOrd="0" destOrd="0" presId="urn:microsoft.com/office/officeart/2005/8/layout/hierarchy1"/>
    <dgm:cxn modelId="{A5151867-DD60-483F-9FFE-D2AD589D464C}" srcId="{3AEFAED7-5387-4CF3-AF59-8A1BD237A8BA}" destId="{6C8BBA6D-0FB0-4823-A09F-A53DF6246FF6}" srcOrd="0" destOrd="0" parTransId="{C9568F02-F27D-4947-843C-87BC775C3D82}" sibTransId="{A7962BB9-77FE-40FF-91BD-372BD0B94E5C}"/>
    <dgm:cxn modelId="{D7088771-D44A-44D9-B14A-DBFB83D0DEFD}" type="presOf" srcId="{9DAAF5B5-65B4-429D-9906-5080AE4030BC}" destId="{EE758E48-B7B2-453E-9EB5-87A2150D4005}" srcOrd="0" destOrd="0" presId="urn:microsoft.com/office/officeart/2005/8/layout/hierarchy1"/>
    <dgm:cxn modelId="{95BB53BD-32F0-4F26-9A29-CCC48652A373}" type="presOf" srcId="{BD99B16D-4AFE-4F66-8323-0F7A2C4BCC70}" destId="{9E76AA89-73B0-4883-B10F-218547786A2F}" srcOrd="0" destOrd="0" presId="urn:microsoft.com/office/officeart/2005/8/layout/hierarchy1"/>
    <dgm:cxn modelId="{B8ABBA42-EB83-46EF-9B4A-6CE1626EF73B}" type="presOf" srcId="{9BF1AB2D-FDA4-4DF1-9245-5104090C14BC}" destId="{945D4208-DB7A-4686-997A-82E823A6904F}" srcOrd="0" destOrd="0" presId="urn:microsoft.com/office/officeart/2005/8/layout/hierarchy1"/>
    <dgm:cxn modelId="{F7E9E850-0220-4EBC-BA74-D9DA7313921F}" type="presOf" srcId="{D5C411A7-436D-4D33-B780-245BA57A0082}" destId="{799ACFDD-4D50-4755-84A4-EAFEF630958A}" srcOrd="0" destOrd="0" presId="urn:microsoft.com/office/officeart/2005/8/layout/hierarchy1"/>
    <dgm:cxn modelId="{FFBD67FC-4B7D-4A28-AD4A-9E7AC8C67335}" type="presOf" srcId="{2B58B750-7C2F-4FD2-9BBC-767E3CC185E8}" destId="{465417A1-5BEB-49F3-B6E3-8030DC7764A3}" srcOrd="0" destOrd="0" presId="urn:microsoft.com/office/officeart/2005/8/layout/hierarchy1"/>
    <dgm:cxn modelId="{73C85DB8-D3B6-4392-9A1E-E1D119D87970}" type="presOf" srcId="{D8E5EDCA-9BE6-4D54-8B9B-365D7D8C6AF3}" destId="{8AC7D385-EA16-4963-A368-E2A606B5F13A}" srcOrd="0" destOrd="0" presId="urn:microsoft.com/office/officeart/2005/8/layout/hierarchy1"/>
    <dgm:cxn modelId="{B0F038D4-3483-4DE3-8E5D-DB78DAD5583D}" type="presOf" srcId="{93DAF9E6-0770-4AB3-9A48-FA248BBDF960}" destId="{9643CF7D-138E-460F-B847-4A4CA8CC0336}" srcOrd="0" destOrd="0" presId="urn:microsoft.com/office/officeart/2005/8/layout/hierarchy1"/>
    <dgm:cxn modelId="{B8AF82B8-8D4A-4C3D-B877-E8259E96F23C}" type="presOf" srcId="{6C8BBA6D-0FB0-4823-A09F-A53DF6246FF6}" destId="{7A16B9E0-41AF-4825-B355-936C79866775}" srcOrd="0" destOrd="0" presId="urn:microsoft.com/office/officeart/2005/8/layout/hierarchy1"/>
    <dgm:cxn modelId="{78E85D1E-6383-4D4F-B651-97E3C6441B05}" type="presOf" srcId="{1947C645-1563-44EA-8A54-521CE41384F2}" destId="{659EEB9C-DF45-4E2E-B35C-6866D5B12CA1}" srcOrd="0" destOrd="0" presId="urn:microsoft.com/office/officeart/2005/8/layout/hierarchy1"/>
    <dgm:cxn modelId="{C34C45DC-40D5-4F61-A61B-7A172F737AC8}" srcId="{63AA6D28-6DAA-43C1-90AC-E5BDF930BE61}" destId="{9ED9669C-9553-4924-A47E-31B3BE16316F}" srcOrd="0" destOrd="0" parTransId="{1008C50D-1994-45A0-A551-818523D622FD}" sibTransId="{5A6A7DAF-697E-4E60-AB41-55948FBA4703}"/>
    <dgm:cxn modelId="{367E39A1-3E19-4425-BE22-703B0C873168}" type="presOf" srcId="{9FC009F9-E146-4C45-A1D5-DF6C4EB18841}" destId="{23C8FC53-02BA-4DDC-8398-04ABA18C1DF8}" srcOrd="0" destOrd="0" presId="urn:microsoft.com/office/officeart/2005/8/layout/hierarchy1"/>
    <dgm:cxn modelId="{0C872E1C-65A2-4386-8B60-DA3B275F5426}" srcId="{F834B2BE-DE2F-4140-A342-58283E2015CD}" destId="{315B001E-1670-413D-A90F-5FBBD996E59F}" srcOrd="0" destOrd="0" parTransId="{0898529C-5C26-4DD4-9271-5B920A97D8AA}" sibTransId="{5D185762-A05A-4D64-9ADC-68CE52662D0E}"/>
    <dgm:cxn modelId="{F9FFB993-63A1-425B-AF8B-186C67ECA130}" srcId="{6C8BBA6D-0FB0-4823-A09F-A53DF6246FF6}" destId="{1947C645-1563-44EA-8A54-521CE41384F2}" srcOrd="3" destOrd="0" parTransId="{93DAF9E6-0770-4AB3-9A48-FA248BBDF960}" sibTransId="{A6EF032B-F175-4827-BED6-D37DE3A64D20}"/>
    <dgm:cxn modelId="{F9E9BAF9-D96F-48AD-8EB2-7CAB87678996}" type="presOf" srcId="{8B3B59D9-1C51-4BB8-B9B6-AEF0A0CA72CA}" destId="{F5F89420-4602-4C96-BEF8-385CEF523E94}" srcOrd="0" destOrd="0" presId="urn:microsoft.com/office/officeart/2005/8/layout/hierarchy1"/>
    <dgm:cxn modelId="{E2CD01C0-EA49-47CF-9F48-33D8396DF6B8}" type="presOf" srcId="{3AEFAED7-5387-4CF3-AF59-8A1BD237A8BA}" destId="{6523FBD2-84C8-476E-A5DC-B22DEB977182}" srcOrd="0" destOrd="0" presId="urn:microsoft.com/office/officeart/2005/8/layout/hierarchy1"/>
    <dgm:cxn modelId="{0D7DB966-356F-4FF5-83A6-784ECB5833D3}" type="presOf" srcId="{F834B2BE-DE2F-4140-A342-58283E2015CD}" destId="{1F427441-C0D2-43F3-9435-691F44BABBE7}" srcOrd="0" destOrd="0" presId="urn:microsoft.com/office/officeart/2005/8/layout/hierarchy1"/>
    <dgm:cxn modelId="{A6F5CE64-383D-4890-8202-D43E2772331E}" type="presOf" srcId="{1008C50D-1994-45A0-A551-818523D622FD}" destId="{C7BE624E-6C80-4130-80D5-CA3A42281BFD}" srcOrd="0" destOrd="0" presId="urn:microsoft.com/office/officeart/2005/8/layout/hierarchy1"/>
    <dgm:cxn modelId="{C5D157E0-60AD-4C17-ABB9-E26B17716B86}" type="presOf" srcId="{964A0F39-CAF0-4BA6-BC56-4F098B0EBC63}" destId="{7D88ACE6-9EF3-4CEC-9CF1-C92E65263BAF}" srcOrd="0" destOrd="0" presId="urn:microsoft.com/office/officeart/2005/8/layout/hierarchy1"/>
    <dgm:cxn modelId="{5F788EA4-39F8-4161-98C2-B08D2EE5F576}" srcId="{95A8AC19-312C-418D-B88D-8690A42980DF}" destId="{8B3FB750-F172-42B5-9BAD-9DA29E3DFF4A}" srcOrd="0" destOrd="0" parTransId="{2FC73EBD-F16C-46DD-B3A9-E20DBE5E8875}" sibTransId="{409ABA8E-FE6C-4A45-8F36-2F2D1482F436}"/>
    <dgm:cxn modelId="{6D9C839C-F84E-4023-87A3-CD7D48D83ED7}" type="presOf" srcId="{A3B4F8EB-8FD9-4460-9FB5-2EE8125F591A}" destId="{F87A77F5-D543-4076-B29E-2941B8FC83D5}" srcOrd="0" destOrd="0" presId="urn:microsoft.com/office/officeart/2005/8/layout/hierarchy1"/>
    <dgm:cxn modelId="{585B1CEC-4817-40E2-963B-BA179E345229}" type="presOf" srcId="{5318378C-858C-48C7-8DD9-85DACC8E5ECD}" destId="{4B395C47-2CA0-48B9-8387-11299730758B}" srcOrd="0" destOrd="0" presId="urn:microsoft.com/office/officeart/2005/8/layout/hierarchy1"/>
    <dgm:cxn modelId="{B7207D1F-97E7-40F1-8598-7D399C448F05}" type="presOf" srcId="{8EDB4952-3364-499D-AF14-7868E441EABB}" destId="{06A99ABA-FD1D-4F0A-8D58-1F7B7D4B74B5}" srcOrd="0" destOrd="0" presId="urn:microsoft.com/office/officeart/2005/8/layout/hierarchy1"/>
    <dgm:cxn modelId="{F46EE6B4-1924-46A0-A3E8-4BD8ADB9F144}" type="presOf" srcId="{0898529C-5C26-4DD4-9271-5B920A97D8AA}" destId="{A76F1D30-11A5-4935-82B3-D62ECAD6B7FE}" srcOrd="0" destOrd="0" presId="urn:microsoft.com/office/officeart/2005/8/layout/hierarchy1"/>
    <dgm:cxn modelId="{BA5E060B-997B-48A0-934D-F67588C4DEF1}" type="presOf" srcId="{317D41CC-5FA3-40CE-BFB9-B92283304FBA}" destId="{79684B79-6F49-4575-B648-790C2737F463}" srcOrd="0" destOrd="0" presId="urn:microsoft.com/office/officeart/2005/8/layout/hierarchy1"/>
    <dgm:cxn modelId="{12604CD1-89E3-4707-8DD6-9EA3A536DE3C}" type="presOf" srcId="{315B001E-1670-413D-A90F-5FBBD996E59F}" destId="{800FA956-ED88-40BA-9327-5333B5E66044}" srcOrd="0" destOrd="0" presId="urn:microsoft.com/office/officeart/2005/8/layout/hierarchy1"/>
    <dgm:cxn modelId="{0ADAA7FB-566B-4DDF-8F5D-494374ED4255}" srcId="{6C8BBA6D-0FB0-4823-A09F-A53DF6246FF6}" destId="{F834B2BE-DE2F-4140-A342-58283E2015CD}" srcOrd="7" destOrd="0" parTransId="{560ACC0C-2B22-4F01-AB8C-8D6D2DE9DAF6}" sibTransId="{21D0AE0E-E5F9-4F33-BBF1-D92C51D7038C}"/>
    <dgm:cxn modelId="{EA70C974-6FEF-4D9E-B8ED-864F6ADFA118}" type="presOf" srcId="{17C6391E-1413-47B8-A9E9-5D1DF0F18AFE}" destId="{EB951A20-F194-44CA-AA7D-5856F36B3A6B}" srcOrd="0" destOrd="0" presId="urn:microsoft.com/office/officeart/2005/8/layout/hierarchy1"/>
    <dgm:cxn modelId="{4E9AA330-855D-4546-BC48-236FABEB8FE5}" type="presOf" srcId="{2FC73EBD-F16C-46DD-B3A9-E20DBE5E8875}" destId="{023E7329-FCD1-4FD3-A147-6EAAEF64A3C7}" srcOrd="0" destOrd="0" presId="urn:microsoft.com/office/officeart/2005/8/layout/hierarchy1"/>
    <dgm:cxn modelId="{86DC0C51-1D03-4991-BF91-350E95D2285E}" type="presOf" srcId="{45B643C1-367D-43E0-B131-1863256E6882}" destId="{FF778E30-83EA-440C-BE44-731F27A761F4}" srcOrd="0" destOrd="0" presId="urn:microsoft.com/office/officeart/2005/8/layout/hierarchy1"/>
    <dgm:cxn modelId="{2FAAC845-F1C1-4A3D-A301-26A98A2DD973}" srcId="{317D41CC-5FA3-40CE-BFB9-B92283304FBA}" destId="{BB5F242F-DA56-433E-A346-C7DB59CF955F}" srcOrd="0" destOrd="0" parTransId="{1DF7E550-C9B2-4A81-BC09-1FB517320875}" sibTransId="{08266094-EDD2-4CCB-A33A-F34FD478070D}"/>
    <dgm:cxn modelId="{D1FD8591-63EB-4A0A-8ED9-2DE79104F7C1}" srcId="{6C8BBA6D-0FB0-4823-A09F-A53DF6246FF6}" destId="{95A8AC19-312C-418D-B88D-8690A42980DF}" srcOrd="4" destOrd="0" parTransId="{45B643C1-367D-43E0-B131-1863256E6882}" sibTransId="{19F34071-4AD3-432E-9FFF-8A88AE8DDF95}"/>
    <dgm:cxn modelId="{E8CA5BA4-A0EF-49CA-81FE-50DAD92CB867}" srcId="{6C8BBA6D-0FB0-4823-A09F-A53DF6246FF6}" destId="{9BF1AB2D-FDA4-4DF1-9245-5104090C14BC}" srcOrd="0" destOrd="0" parTransId="{D8E5EDCA-9BE6-4D54-8B9B-365D7D8C6AF3}" sibTransId="{9632B353-037A-4538-95C9-822BB8BDE85D}"/>
    <dgm:cxn modelId="{DF0E45AA-1D57-4797-833E-980F9AC7BCF6}" type="presOf" srcId="{72978F20-9EC0-4F6F-ACAE-45389A7A64C9}" destId="{779EBD03-71EF-4957-B91D-CE84434292C2}" srcOrd="0" destOrd="0" presId="urn:microsoft.com/office/officeart/2005/8/layout/hierarchy1"/>
    <dgm:cxn modelId="{89747317-F212-42E1-B7C5-6FD21E28EA7B}" type="presOf" srcId="{56A8648B-07E6-43B2-BCD9-16CA61389047}" destId="{E8B44F44-95CC-4DAB-AE43-1E843711FC48}" srcOrd="0" destOrd="0" presId="urn:microsoft.com/office/officeart/2005/8/layout/hierarchy1"/>
    <dgm:cxn modelId="{7FA6FC75-8EF6-4550-9AD3-AF84F91D7C11}" type="presOf" srcId="{2C543B7E-96B9-42AF-B4E4-494CDFCCF38D}" destId="{971A6481-DBD9-419E-A036-F47958320F89}" srcOrd="0" destOrd="0" presId="urn:microsoft.com/office/officeart/2005/8/layout/hierarchy1"/>
    <dgm:cxn modelId="{F2C59F28-F26E-456E-9CEE-F267D3BD28DE}" srcId="{6C8BBA6D-0FB0-4823-A09F-A53DF6246FF6}" destId="{317D41CC-5FA3-40CE-BFB9-B92283304FBA}" srcOrd="5" destOrd="0" parTransId="{2C543B7E-96B9-42AF-B4E4-494CDFCCF38D}" sibTransId="{E33C0D1B-EAED-41C0-A0ED-42A78F74BD93}"/>
    <dgm:cxn modelId="{7C80EBF4-BEED-448A-B49E-6D285DBD5AC6}" srcId="{72978F20-9EC0-4F6F-ACAE-45389A7A64C9}" destId="{2B58B750-7C2F-4FD2-9BBC-767E3CC185E8}" srcOrd="0" destOrd="0" parTransId="{BD99B16D-4AFE-4F66-8323-0F7A2C4BCC70}" sibTransId="{89A910B3-5D0D-4055-BF63-BFE0B860DBAE}"/>
    <dgm:cxn modelId="{1FAF9866-644C-4AB5-B002-46E05AFC8A74}" type="presParOf" srcId="{6523FBD2-84C8-476E-A5DC-B22DEB977182}" destId="{618EE2D6-B149-4597-94FF-ACE03F756319}" srcOrd="0" destOrd="0" presId="urn:microsoft.com/office/officeart/2005/8/layout/hierarchy1"/>
    <dgm:cxn modelId="{03301EAD-3930-4C0D-A36B-5D85ABFB8BFF}" type="presParOf" srcId="{618EE2D6-B149-4597-94FF-ACE03F756319}" destId="{96EEEB0C-11F4-4A4C-8C99-FD3B7C197002}" srcOrd="0" destOrd="0" presId="urn:microsoft.com/office/officeart/2005/8/layout/hierarchy1"/>
    <dgm:cxn modelId="{5567E8EE-D256-4819-B0A6-557DEA39492B}" type="presParOf" srcId="{96EEEB0C-11F4-4A4C-8C99-FD3B7C197002}" destId="{40A17F7C-3E50-4286-80CB-5A7E7932A0FA}" srcOrd="0" destOrd="0" presId="urn:microsoft.com/office/officeart/2005/8/layout/hierarchy1"/>
    <dgm:cxn modelId="{00007375-1E90-4645-8E52-BDDD4D94E9E2}" type="presParOf" srcId="{96EEEB0C-11F4-4A4C-8C99-FD3B7C197002}" destId="{7A16B9E0-41AF-4825-B355-936C79866775}" srcOrd="1" destOrd="0" presId="urn:microsoft.com/office/officeart/2005/8/layout/hierarchy1"/>
    <dgm:cxn modelId="{FFAEE047-6650-4C89-B54F-D0188E19A9F9}" type="presParOf" srcId="{618EE2D6-B149-4597-94FF-ACE03F756319}" destId="{402039F4-48DB-4458-AFAA-D3D08C58897B}" srcOrd="1" destOrd="0" presId="urn:microsoft.com/office/officeart/2005/8/layout/hierarchy1"/>
    <dgm:cxn modelId="{302A7679-73C8-407E-BC49-9F2F304662C5}" type="presParOf" srcId="{402039F4-48DB-4458-AFAA-D3D08C58897B}" destId="{8AC7D385-EA16-4963-A368-E2A606B5F13A}" srcOrd="0" destOrd="0" presId="urn:microsoft.com/office/officeart/2005/8/layout/hierarchy1"/>
    <dgm:cxn modelId="{63FDD697-FFAF-439F-821D-502664134C06}" type="presParOf" srcId="{402039F4-48DB-4458-AFAA-D3D08C58897B}" destId="{51B1C9BD-9466-49BD-851D-413AD75EA196}" srcOrd="1" destOrd="0" presId="urn:microsoft.com/office/officeart/2005/8/layout/hierarchy1"/>
    <dgm:cxn modelId="{9AE00415-C9F4-4681-A4E8-4A694A6AA174}" type="presParOf" srcId="{51B1C9BD-9466-49BD-851D-413AD75EA196}" destId="{AB8336A1-DCAA-44A5-9AA3-27F1D83235B3}" srcOrd="0" destOrd="0" presId="urn:microsoft.com/office/officeart/2005/8/layout/hierarchy1"/>
    <dgm:cxn modelId="{4EC94C22-DFD3-4EE8-9C82-F24662BBA6B5}" type="presParOf" srcId="{AB8336A1-DCAA-44A5-9AA3-27F1D83235B3}" destId="{33A37DE0-C912-4DBE-9C9A-F28BEE9A3440}" srcOrd="0" destOrd="0" presId="urn:microsoft.com/office/officeart/2005/8/layout/hierarchy1"/>
    <dgm:cxn modelId="{567FFE97-5ADC-471C-BDE1-9FBCB8E7EEA2}" type="presParOf" srcId="{AB8336A1-DCAA-44A5-9AA3-27F1D83235B3}" destId="{945D4208-DB7A-4686-997A-82E823A6904F}" srcOrd="1" destOrd="0" presId="urn:microsoft.com/office/officeart/2005/8/layout/hierarchy1"/>
    <dgm:cxn modelId="{AF1E9AE1-0D73-4C6D-A262-F43FDED36DD2}" type="presParOf" srcId="{51B1C9BD-9466-49BD-851D-413AD75EA196}" destId="{0626C901-C4A3-4BBF-975B-01E727E47C0B}" srcOrd="1" destOrd="0" presId="urn:microsoft.com/office/officeart/2005/8/layout/hierarchy1"/>
    <dgm:cxn modelId="{3FCD752C-D4E3-4146-AD13-FC72021DE6DE}" type="presParOf" srcId="{0626C901-C4A3-4BBF-975B-01E727E47C0B}" destId="{7D88ACE6-9EF3-4CEC-9CF1-C92E65263BAF}" srcOrd="0" destOrd="0" presId="urn:microsoft.com/office/officeart/2005/8/layout/hierarchy1"/>
    <dgm:cxn modelId="{B4DABA4B-B8E0-46A8-B34B-2E70B99C908B}" type="presParOf" srcId="{0626C901-C4A3-4BBF-975B-01E727E47C0B}" destId="{8F925DF2-EE31-4248-857A-D51789EDE4C3}" srcOrd="1" destOrd="0" presId="urn:microsoft.com/office/officeart/2005/8/layout/hierarchy1"/>
    <dgm:cxn modelId="{B01CCC6A-6493-4067-9CA3-AABAE0C72491}" type="presParOf" srcId="{8F925DF2-EE31-4248-857A-D51789EDE4C3}" destId="{07351141-E307-43E5-BF04-3635708E7187}" srcOrd="0" destOrd="0" presId="urn:microsoft.com/office/officeart/2005/8/layout/hierarchy1"/>
    <dgm:cxn modelId="{99E2542D-F07E-4AF2-B913-F6DA41371E50}" type="presParOf" srcId="{07351141-E307-43E5-BF04-3635708E7187}" destId="{FFA7C915-7B98-408D-9A28-0257AC126AAC}" srcOrd="0" destOrd="0" presId="urn:microsoft.com/office/officeart/2005/8/layout/hierarchy1"/>
    <dgm:cxn modelId="{2335E0CB-149C-4106-B533-3FA327A34150}" type="presParOf" srcId="{07351141-E307-43E5-BF04-3635708E7187}" destId="{23C8FC53-02BA-4DDC-8398-04ABA18C1DF8}" srcOrd="1" destOrd="0" presId="urn:microsoft.com/office/officeart/2005/8/layout/hierarchy1"/>
    <dgm:cxn modelId="{469E8B39-E60E-4017-8F0B-7D73BD70F42F}" type="presParOf" srcId="{8F925DF2-EE31-4248-857A-D51789EDE4C3}" destId="{5FE976E6-3E64-46C9-9F65-AB6F16930357}" srcOrd="1" destOrd="0" presId="urn:microsoft.com/office/officeart/2005/8/layout/hierarchy1"/>
    <dgm:cxn modelId="{1DB51FFE-A919-43E6-BA7D-B0C6F1B8C902}" type="presParOf" srcId="{402039F4-48DB-4458-AFAA-D3D08C58897B}" destId="{4B395C47-2CA0-48B9-8387-11299730758B}" srcOrd="2" destOrd="0" presId="urn:microsoft.com/office/officeart/2005/8/layout/hierarchy1"/>
    <dgm:cxn modelId="{4431013E-3268-4204-95DF-D633FA6276D7}" type="presParOf" srcId="{402039F4-48DB-4458-AFAA-D3D08C58897B}" destId="{F7ED683E-D50C-4B8A-A13F-5C4A2A994F1B}" srcOrd="3" destOrd="0" presId="urn:microsoft.com/office/officeart/2005/8/layout/hierarchy1"/>
    <dgm:cxn modelId="{E9F92D3C-DA88-4349-9204-ADCF67B65FC7}" type="presParOf" srcId="{F7ED683E-D50C-4B8A-A13F-5C4A2A994F1B}" destId="{87E5CEB2-5263-46F8-A96E-0F74D67622AF}" srcOrd="0" destOrd="0" presId="urn:microsoft.com/office/officeart/2005/8/layout/hierarchy1"/>
    <dgm:cxn modelId="{0BD4DB1B-57DF-4C61-8D70-A63D2A096C1B}" type="presParOf" srcId="{87E5CEB2-5263-46F8-A96E-0F74D67622AF}" destId="{B45B7A38-3CAA-44E0-BD8E-436053D45FEA}" srcOrd="0" destOrd="0" presId="urn:microsoft.com/office/officeart/2005/8/layout/hierarchy1"/>
    <dgm:cxn modelId="{BF5747AA-02BB-4607-B85E-0E1C1ED5738F}" type="presParOf" srcId="{87E5CEB2-5263-46F8-A96E-0F74D67622AF}" destId="{06A99ABA-FD1D-4F0A-8D58-1F7B7D4B74B5}" srcOrd="1" destOrd="0" presId="urn:microsoft.com/office/officeart/2005/8/layout/hierarchy1"/>
    <dgm:cxn modelId="{B0BECA43-FABC-40C2-A3EE-6D36182548A8}" type="presParOf" srcId="{F7ED683E-D50C-4B8A-A13F-5C4A2A994F1B}" destId="{20A22CFE-77E0-4A9D-BCA7-04B7F8567AEF}" srcOrd="1" destOrd="0" presId="urn:microsoft.com/office/officeart/2005/8/layout/hierarchy1"/>
    <dgm:cxn modelId="{3F9FFD3E-836B-4D58-B9AC-C2B44C76ABB2}" type="presParOf" srcId="{20A22CFE-77E0-4A9D-BCA7-04B7F8567AEF}" destId="{70E48C4A-A059-4BEA-858D-0404A6EF974E}" srcOrd="0" destOrd="0" presId="urn:microsoft.com/office/officeart/2005/8/layout/hierarchy1"/>
    <dgm:cxn modelId="{C2F735FA-3475-4D17-84AF-9FC6A39087A9}" type="presParOf" srcId="{20A22CFE-77E0-4A9D-BCA7-04B7F8567AEF}" destId="{69E4A824-36C1-4103-BD32-58CC012C5396}" srcOrd="1" destOrd="0" presId="urn:microsoft.com/office/officeart/2005/8/layout/hierarchy1"/>
    <dgm:cxn modelId="{009CF2F4-4417-442C-A899-7B3945A40FFB}" type="presParOf" srcId="{69E4A824-36C1-4103-BD32-58CC012C5396}" destId="{D02ED8EA-4A16-4FA2-B277-4C67575D8F02}" srcOrd="0" destOrd="0" presId="urn:microsoft.com/office/officeart/2005/8/layout/hierarchy1"/>
    <dgm:cxn modelId="{993FCCE6-3A17-4823-802D-E9A8BF770A8F}" type="presParOf" srcId="{D02ED8EA-4A16-4FA2-B277-4C67575D8F02}" destId="{FB455336-DE99-43F4-BF5C-4CB6635FB5C8}" srcOrd="0" destOrd="0" presId="urn:microsoft.com/office/officeart/2005/8/layout/hierarchy1"/>
    <dgm:cxn modelId="{18ED9155-01F2-4350-B75A-9BFCD36038B3}" type="presParOf" srcId="{D02ED8EA-4A16-4FA2-B277-4C67575D8F02}" destId="{20B70863-826C-4593-962A-9BE359942EA3}" srcOrd="1" destOrd="0" presId="urn:microsoft.com/office/officeart/2005/8/layout/hierarchy1"/>
    <dgm:cxn modelId="{B6B58A56-966A-4048-89F2-C608C304AE75}" type="presParOf" srcId="{69E4A824-36C1-4103-BD32-58CC012C5396}" destId="{A4F2C40F-688A-4C9A-8D50-CF69225325F9}" srcOrd="1" destOrd="0" presId="urn:microsoft.com/office/officeart/2005/8/layout/hierarchy1"/>
    <dgm:cxn modelId="{7D10730D-38E1-4416-A983-089E55C0092E}" type="presParOf" srcId="{402039F4-48DB-4458-AFAA-D3D08C58897B}" destId="{642887B5-6A87-490F-ABEC-81BF48F80B17}" srcOrd="4" destOrd="0" presId="urn:microsoft.com/office/officeart/2005/8/layout/hierarchy1"/>
    <dgm:cxn modelId="{53776151-F44E-4403-A1DC-986440463995}" type="presParOf" srcId="{402039F4-48DB-4458-AFAA-D3D08C58897B}" destId="{E00CC331-AC1E-4947-BB28-53941503A80E}" srcOrd="5" destOrd="0" presId="urn:microsoft.com/office/officeart/2005/8/layout/hierarchy1"/>
    <dgm:cxn modelId="{5E055DF7-7304-4D9A-A725-41EADEE6D7EB}" type="presParOf" srcId="{E00CC331-AC1E-4947-BB28-53941503A80E}" destId="{C9D26A5D-9CB1-4D5C-BC82-CFBAA643E3F1}" srcOrd="0" destOrd="0" presId="urn:microsoft.com/office/officeart/2005/8/layout/hierarchy1"/>
    <dgm:cxn modelId="{3F55F6A4-5650-4A71-AFA9-B2A261298C96}" type="presParOf" srcId="{C9D26A5D-9CB1-4D5C-BC82-CFBAA643E3F1}" destId="{CEE49ABF-7342-4D4D-B646-673E6E4470F0}" srcOrd="0" destOrd="0" presId="urn:microsoft.com/office/officeart/2005/8/layout/hierarchy1"/>
    <dgm:cxn modelId="{D529CAED-9551-41E2-84DA-A5686C40FFD8}" type="presParOf" srcId="{C9D26A5D-9CB1-4D5C-BC82-CFBAA643E3F1}" destId="{F5F89420-4602-4C96-BEF8-385CEF523E94}" srcOrd="1" destOrd="0" presId="urn:microsoft.com/office/officeart/2005/8/layout/hierarchy1"/>
    <dgm:cxn modelId="{309BC3B1-8361-4108-A353-1AAB708FC5D7}" type="presParOf" srcId="{E00CC331-AC1E-4947-BB28-53941503A80E}" destId="{8600A4A0-67B0-424D-98D1-13A5235A44D6}" srcOrd="1" destOrd="0" presId="urn:microsoft.com/office/officeart/2005/8/layout/hierarchy1"/>
    <dgm:cxn modelId="{BD84DF70-2899-4610-9118-94DD616A5CC5}" type="presParOf" srcId="{8600A4A0-67B0-424D-98D1-13A5235A44D6}" destId="{EE758E48-B7B2-453E-9EB5-87A2150D4005}" srcOrd="0" destOrd="0" presId="urn:microsoft.com/office/officeart/2005/8/layout/hierarchy1"/>
    <dgm:cxn modelId="{3117DB7F-8502-46A5-9CC8-E7C515661FC2}" type="presParOf" srcId="{8600A4A0-67B0-424D-98D1-13A5235A44D6}" destId="{998CAD11-83B5-4DFD-8484-EBBEE63EC37C}" srcOrd="1" destOrd="0" presId="urn:microsoft.com/office/officeart/2005/8/layout/hierarchy1"/>
    <dgm:cxn modelId="{D92E532A-AD62-48FD-984B-FFE650EF1184}" type="presParOf" srcId="{998CAD11-83B5-4DFD-8484-EBBEE63EC37C}" destId="{8EF0E962-4180-4B5E-A60F-5361FF5D0D1F}" srcOrd="0" destOrd="0" presId="urn:microsoft.com/office/officeart/2005/8/layout/hierarchy1"/>
    <dgm:cxn modelId="{C1705427-EE39-44BE-ABD9-BF1D5631DD5E}" type="presParOf" srcId="{8EF0E962-4180-4B5E-A60F-5361FF5D0D1F}" destId="{983DB1B9-7AC2-40CA-BEF6-793A4E3EA8B4}" srcOrd="0" destOrd="0" presId="urn:microsoft.com/office/officeart/2005/8/layout/hierarchy1"/>
    <dgm:cxn modelId="{A0085584-8A55-43F5-8871-B04C1666ABCD}" type="presParOf" srcId="{8EF0E962-4180-4B5E-A60F-5361FF5D0D1F}" destId="{EB951A20-F194-44CA-AA7D-5856F36B3A6B}" srcOrd="1" destOrd="0" presId="urn:microsoft.com/office/officeart/2005/8/layout/hierarchy1"/>
    <dgm:cxn modelId="{1366BEFA-9E7B-4137-BC67-25B362BB4D08}" type="presParOf" srcId="{998CAD11-83B5-4DFD-8484-EBBEE63EC37C}" destId="{D056A4B9-873A-48CE-9BF3-F14E2FCAB622}" srcOrd="1" destOrd="0" presId="urn:microsoft.com/office/officeart/2005/8/layout/hierarchy1"/>
    <dgm:cxn modelId="{40A71431-4BDE-4636-82F4-087D8673D521}" type="presParOf" srcId="{402039F4-48DB-4458-AFAA-D3D08C58897B}" destId="{9643CF7D-138E-460F-B847-4A4CA8CC0336}" srcOrd="6" destOrd="0" presId="urn:microsoft.com/office/officeart/2005/8/layout/hierarchy1"/>
    <dgm:cxn modelId="{75F95846-EC93-4590-98D0-E96D93153A97}" type="presParOf" srcId="{402039F4-48DB-4458-AFAA-D3D08C58897B}" destId="{C87C0380-8C42-410F-851D-6EB1F7EACBDC}" srcOrd="7" destOrd="0" presId="urn:microsoft.com/office/officeart/2005/8/layout/hierarchy1"/>
    <dgm:cxn modelId="{C80B2916-FFB2-4FC3-9A2D-61B29E8C23F2}" type="presParOf" srcId="{C87C0380-8C42-410F-851D-6EB1F7EACBDC}" destId="{879CD939-6B8D-4EC4-83A8-ECD8AA32AAC4}" srcOrd="0" destOrd="0" presId="urn:microsoft.com/office/officeart/2005/8/layout/hierarchy1"/>
    <dgm:cxn modelId="{671C4E59-6B07-48BD-B388-F708553DF2B1}" type="presParOf" srcId="{879CD939-6B8D-4EC4-83A8-ECD8AA32AAC4}" destId="{2181AB75-7B71-4E5A-BA01-2937DE17B5AC}" srcOrd="0" destOrd="0" presId="urn:microsoft.com/office/officeart/2005/8/layout/hierarchy1"/>
    <dgm:cxn modelId="{40FA86BD-75F6-4B1C-AA47-D5A0B47857BD}" type="presParOf" srcId="{879CD939-6B8D-4EC4-83A8-ECD8AA32AAC4}" destId="{659EEB9C-DF45-4E2E-B35C-6866D5B12CA1}" srcOrd="1" destOrd="0" presId="urn:microsoft.com/office/officeart/2005/8/layout/hierarchy1"/>
    <dgm:cxn modelId="{429FBBBE-957E-4C36-8CA1-F1AFA94FA44A}" type="presParOf" srcId="{C87C0380-8C42-410F-851D-6EB1F7EACBDC}" destId="{30CE1719-7053-4372-A2B7-D24212E84B3F}" srcOrd="1" destOrd="0" presId="urn:microsoft.com/office/officeart/2005/8/layout/hierarchy1"/>
    <dgm:cxn modelId="{1433A27D-9B65-431A-9062-4CFD93713199}" type="presParOf" srcId="{30CE1719-7053-4372-A2B7-D24212E84B3F}" destId="{22C0950D-7C3E-4FCE-B3D3-64037A8ED87E}" srcOrd="0" destOrd="0" presId="urn:microsoft.com/office/officeart/2005/8/layout/hierarchy1"/>
    <dgm:cxn modelId="{E63C09E9-750F-4875-8CCE-76C86157517A}" type="presParOf" srcId="{30CE1719-7053-4372-A2B7-D24212E84B3F}" destId="{711B54BE-6D79-4618-8540-804A4E21095F}" srcOrd="1" destOrd="0" presId="urn:microsoft.com/office/officeart/2005/8/layout/hierarchy1"/>
    <dgm:cxn modelId="{40C11194-762B-41C6-9D54-389B1A6E53E6}" type="presParOf" srcId="{711B54BE-6D79-4618-8540-804A4E21095F}" destId="{35335EA5-1AE1-4A11-B03C-38FA8412AE80}" srcOrd="0" destOrd="0" presId="urn:microsoft.com/office/officeart/2005/8/layout/hierarchy1"/>
    <dgm:cxn modelId="{45E8458F-6F9B-4A85-9EA4-9E87B81522DE}" type="presParOf" srcId="{35335EA5-1AE1-4A11-B03C-38FA8412AE80}" destId="{694212E0-D7DC-463B-92C4-880E31B34D64}" srcOrd="0" destOrd="0" presId="urn:microsoft.com/office/officeart/2005/8/layout/hierarchy1"/>
    <dgm:cxn modelId="{31AC421D-DE23-4EEF-9128-1A730A8A3E8A}" type="presParOf" srcId="{35335EA5-1AE1-4A11-B03C-38FA8412AE80}" destId="{799ACFDD-4D50-4755-84A4-EAFEF630958A}" srcOrd="1" destOrd="0" presId="urn:microsoft.com/office/officeart/2005/8/layout/hierarchy1"/>
    <dgm:cxn modelId="{B4497819-E047-475C-9609-D0F0096EF221}" type="presParOf" srcId="{711B54BE-6D79-4618-8540-804A4E21095F}" destId="{A503579A-EE50-4373-849A-AA8ABF9048DA}" srcOrd="1" destOrd="0" presId="urn:microsoft.com/office/officeart/2005/8/layout/hierarchy1"/>
    <dgm:cxn modelId="{E979765F-2061-4F95-916E-A9A01368F8D1}" type="presParOf" srcId="{402039F4-48DB-4458-AFAA-D3D08C58897B}" destId="{FF778E30-83EA-440C-BE44-731F27A761F4}" srcOrd="8" destOrd="0" presId="urn:microsoft.com/office/officeart/2005/8/layout/hierarchy1"/>
    <dgm:cxn modelId="{6DB2CB77-6974-4F98-B15E-1A080AA897D2}" type="presParOf" srcId="{402039F4-48DB-4458-AFAA-D3D08C58897B}" destId="{16742976-0857-4208-81FA-E467F358AC18}" srcOrd="9" destOrd="0" presId="urn:microsoft.com/office/officeart/2005/8/layout/hierarchy1"/>
    <dgm:cxn modelId="{32ED3378-D717-4139-A57A-E6106DB6C555}" type="presParOf" srcId="{16742976-0857-4208-81FA-E467F358AC18}" destId="{D170B0B6-8BF5-4A32-91BB-B29A0D33F74D}" srcOrd="0" destOrd="0" presId="urn:microsoft.com/office/officeart/2005/8/layout/hierarchy1"/>
    <dgm:cxn modelId="{AF6E18E3-87BB-4D0A-A5C2-2F34CEDC26C1}" type="presParOf" srcId="{D170B0B6-8BF5-4A32-91BB-B29A0D33F74D}" destId="{5392872B-5D9A-4155-8B4D-9CF00E4A3EF3}" srcOrd="0" destOrd="0" presId="urn:microsoft.com/office/officeart/2005/8/layout/hierarchy1"/>
    <dgm:cxn modelId="{AF93939E-936B-478B-9CB5-BAFDD877A0F9}" type="presParOf" srcId="{D170B0B6-8BF5-4A32-91BB-B29A0D33F74D}" destId="{CFDF280F-5C32-4185-A0E9-DBEDA568254C}" srcOrd="1" destOrd="0" presId="urn:microsoft.com/office/officeart/2005/8/layout/hierarchy1"/>
    <dgm:cxn modelId="{0A9FBE10-C484-4068-A713-48507AA74CFE}" type="presParOf" srcId="{16742976-0857-4208-81FA-E467F358AC18}" destId="{E3FA268B-29DA-4010-8E9D-152E94614921}" srcOrd="1" destOrd="0" presId="urn:microsoft.com/office/officeart/2005/8/layout/hierarchy1"/>
    <dgm:cxn modelId="{FB7EE3AC-C5AA-4D9F-8D5C-EE0E29BCD6C0}" type="presParOf" srcId="{E3FA268B-29DA-4010-8E9D-152E94614921}" destId="{023E7329-FCD1-4FD3-A147-6EAAEF64A3C7}" srcOrd="0" destOrd="0" presId="urn:microsoft.com/office/officeart/2005/8/layout/hierarchy1"/>
    <dgm:cxn modelId="{AC733966-6F60-4836-AF3C-12A854B3FBAC}" type="presParOf" srcId="{E3FA268B-29DA-4010-8E9D-152E94614921}" destId="{4DC4137C-7B64-4AF1-A64A-D51436102D1E}" srcOrd="1" destOrd="0" presId="urn:microsoft.com/office/officeart/2005/8/layout/hierarchy1"/>
    <dgm:cxn modelId="{57A97956-1353-41A4-AF9E-1573313C6B5D}" type="presParOf" srcId="{4DC4137C-7B64-4AF1-A64A-D51436102D1E}" destId="{6927B0F0-108E-4349-A08C-409E454497A6}" srcOrd="0" destOrd="0" presId="urn:microsoft.com/office/officeart/2005/8/layout/hierarchy1"/>
    <dgm:cxn modelId="{D38B1B48-92EE-4932-A912-8DC608588E7C}" type="presParOf" srcId="{6927B0F0-108E-4349-A08C-409E454497A6}" destId="{CDD1D89D-0782-48A5-817C-AE6F14B77197}" srcOrd="0" destOrd="0" presId="urn:microsoft.com/office/officeart/2005/8/layout/hierarchy1"/>
    <dgm:cxn modelId="{B99D303E-6636-4F27-98C5-70FF4F1F7969}" type="presParOf" srcId="{6927B0F0-108E-4349-A08C-409E454497A6}" destId="{7B9EEC4F-CBA7-49EB-B7C2-9F20A26030DB}" srcOrd="1" destOrd="0" presId="urn:microsoft.com/office/officeart/2005/8/layout/hierarchy1"/>
    <dgm:cxn modelId="{0A793723-9229-4885-822F-7FA0F8B54984}" type="presParOf" srcId="{4DC4137C-7B64-4AF1-A64A-D51436102D1E}" destId="{C8EF0FCE-9917-4615-AC07-B38FA4CFD12B}" srcOrd="1" destOrd="0" presId="urn:microsoft.com/office/officeart/2005/8/layout/hierarchy1"/>
    <dgm:cxn modelId="{9FEC130D-A11D-4481-A9CB-05FCAD2E5613}" type="presParOf" srcId="{402039F4-48DB-4458-AFAA-D3D08C58897B}" destId="{971A6481-DBD9-419E-A036-F47958320F89}" srcOrd="10" destOrd="0" presId="urn:microsoft.com/office/officeart/2005/8/layout/hierarchy1"/>
    <dgm:cxn modelId="{058236F2-1415-44D3-A0BB-F4897FCCA56C}" type="presParOf" srcId="{402039F4-48DB-4458-AFAA-D3D08C58897B}" destId="{27DEA4F2-6565-4F5A-B4A1-E995ACC070CC}" srcOrd="11" destOrd="0" presId="urn:microsoft.com/office/officeart/2005/8/layout/hierarchy1"/>
    <dgm:cxn modelId="{B9A7F307-EE29-40B9-9C1C-C788474AAA5C}" type="presParOf" srcId="{27DEA4F2-6565-4F5A-B4A1-E995ACC070CC}" destId="{4509119B-F5FC-445B-910F-AAAB86DAB929}" srcOrd="0" destOrd="0" presId="urn:microsoft.com/office/officeart/2005/8/layout/hierarchy1"/>
    <dgm:cxn modelId="{549B69CC-2019-4CC0-A793-C97B5FE7A0C1}" type="presParOf" srcId="{4509119B-F5FC-445B-910F-AAAB86DAB929}" destId="{BE7633E1-A518-4299-90D0-24D589924402}" srcOrd="0" destOrd="0" presId="urn:microsoft.com/office/officeart/2005/8/layout/hierarchy1"/>
    <dgm:cxn modelId="{30CC5B36-A7BD-446A-9FC7-0D134E767F96}" type="presParOf" srcId="{4509119B-F5FC-445B-910F-AAAB86DAB929}" destId="{79684B79-6F49-4575-B648-790C2737F463}" srcOrd="1" destOrd="0" presId="urn:microsoft.com/office/officeart/2005/8/layout/hierarchy1"/>
    <dgm:cxn modelId="{CA3C4FCF-0E1A-4FBB-8E2B-EDBD107561F6}" type="presParOf" srcId="{27DEA4F2-6565-4F5A-B4A1-E995ACC070CC}" destId="{37375ADD-C03D-4A76-93B8-132EDD64AED2}" srcOrd="1" destOrd="0" presId="urn:microsoft.com/office/officeart/2005/8/layout/hierarchy1"/>
    <dgm:cxn modelId="{18A1C3B8-CEFE-46EB-B248-C98491FE55F6}" type="presParOf" srcId="{37375ADD-C03D-4A76-93B8-132EDD64AED2}" destId="{4AE42333-093C-4B8E-8EC7-C54C46A9E4B3}" srcOrd="0" destOrd="0" presId="urn:microsoft.com/office/officeart/2005/8/layout/hierarchy1"/>
    <dgm:cxn modelId="{68763D46-DAE9-434D-B286-F47D44396A47}" type="presParOf" srcId="{37375ADD-C03D-4A76-93B8-132EDD64AED2}" destId="{DB0D1275-87EC-499A-9C47-3032619AA5F1}" srcOrd="1" destOrd="0" presId="urn:microsoft.com/office/officeart/2005/8/layout/hierarchy1"/>
    <dgm:cxn modelId="{40545599-397D-440E-ACCD-2E3E645C2B99}" type="presParOf" srcId="{DB0D1275-87EC-499A-9C47-3032619AA5F1}" destId="{8A8AF07F-0B2B-4509-889F-65DB46AE0F50}" srcOrd="0" destOrd="0" presId="urn:microsoft.com/office/officeart/2005/8/layout/hierarchy1"/>
    <dgm:cxn modelId="{FBE3A434-CA00-4E3E-9BBD-008542ED3F15}" type="presParOf" srcId="{8A8AF07F-0B2B-4509-889F-65DB46AE0F50}" destId="{3D38E5DE-2C8A-4497-ACF8-C0FA5D2306F3}" srcOrd="0" destOrd="0" presId="urn:microsoft.com/office/officeart/2005/8/layout/hierarchy1"/>
    <dgm:cxn modelId="{4A468916-9CF4-4B81-AECB-6663CA4EC1F0}" type="presParOf" srcId="{8A8AF07F-0B2B-4509-889F-65DB46AE0F50}" destId="{850A9A9E-DDD9-43C4-9152-87D86AC5FD44}" srcOrd="1" destOrd="0" presId="urn:microsoft.com/office/officeart/2005/8/layout/hierarchy1"/>
    <dgm:cxn modelId="{CDA245AA-6340-48BE-8767-6E0AC8A71C16}" type="presParOf" srcId="{DB0D1275-87EC-499A-9C47-3032619AA5F1}" destId="{E2121045-E7AC-4E37-8B63-7767839743F8}" srcOrd="1" destOrd="0" presId="urn:microsoft.com/office/officeart/2005/8/layout/hierarchy1"/>
    <dgm:cxn modelId="{B41F0F90-C8D2-4CED-AC02-405289B83F31}" type="presParOf" srcId="{402039F4-48DB-4458-AFAA-D3D08C58897B}" destId="{E8B44F44-95CC-4DAB-AE43-1E843711FC48}" srcOrd="12" destOrd="0" presId="urn:microsoft.com/office/officeart/2005/8/layout/hierarchy1"/>
    <dgm:cxn modelId="{B4F7F15F-EF65-48A6-83B1-DAF666F4B28B}" type="presParOf" srcId="{402039F4-48DB-4458-AFAA-D3D08C58897B}" destId="{D04D7595-D543-42F0-BE1B-AA1C069CD341}" srcOrd="13" destOrd="0" presId="urn:microsoft.com/office/officeart/2005/8/layout/hierarchy1"/>
    <dgm:cxn modelId="{C9B48349-40C3-4685-8AE3-15EDCE1772CA}" type="presParOf" srcId="{D04D7595-D543-42F0-BE1B-AA1C069CD341}" destId="{7801EB69-0F5A-4E70-9A67-572FFB3D3915}" srcOrd="0" destOrd="0" presId="urn:microsoft.com/office/officeart/2005/8/layout/hierarchy1"/>
    <dgm:cxn modelId="{C90DF705-FEEC-4673-897A-7FB1DA3EFEBE}" type="presParOf" srcId="{7801EB69-0F5A-4E70-9A67-572FFB3D3915}" destId="{E2C3F443-FD9A-400D-A391-A10B21D973CB}" srcOrd="0" destOrd="0" presId="urn:microsoft.com/office/officeart/2005/8/layout/hierarchy1"/>
    <dgm:cxn modelId="{14E40A01-9405-4708-8D81-0AE1373B4211}" type="presParOf" srcId="{7801EB69-0F5A-4E70-9A67-572FFB3D3915}" destId="{779EBD03-71EF-4957-B91D-CE84434292C2}" srcOrd="1" destOrd="0" presId="urn:microsoft.com/office/officeart/2005/8/layout/hierarchy1"/>
    <dgm:cxn modelId="{C778F861-8A0B-408F-9B8B-1AEB6B1AED15}" type="presParOf" srcId="{D04D7595-D543-42F0-BE1B-AA1C069CD341}" destId="{0BE47497-284A-4883-8ECE-2251FDECD5DC}" srcOrd="1" destOrd="0" presId="urn:microsoft.com/office/officeart/2005/8/layout/hierarchy1"/>
    <dgm:cxn modelId="{EE219A7F-4D5E-4660-95C2-4B1893771AE8}" type="presParOf" srcId="{0BE47497-284A-4883-8ECE-2251FDECD5DC}" destId="{9E76AA89-73B0-4883-B10F-218547786A2F}" srcOrd="0" destOrd="0" presId="urn:microsoft.com/office/officeart/2005/8/layout/hierarchy1"/>
    <dgm:cxn modelId="{B70FC1E7-9D24-40F1-A49B-CE47970CDB4F}" type="presParOf" srcId="{0BE47497-284A-4883-8ECE-2251FDECD5DC}" destId="{DFE96BC3-470C-4BFC-9675-2877750F09A5}" srcOrd="1" destOrd="0" presId="urn:microsoft.com/office/officeart/2005/8/layout/hierarchy1"/>
    <dgm:cxn modelId="{616DA9AF-E551-45A6-9E3A-9FB6D1283969}" type="presParOf" srcId="{DFE96BC3-470C-4BFC-9675-2877750F09A5}" destId="{9856B5BE-7BCD-4BC3-B59C-BC73D098AC9E}" srcOrd="0" destOrd="0" presId="urn:microsoft.com/office/officeart/2005/8/layout/hierarchy1"/>
    <dgm:cxn modelId="{3747D3C8-D957-4DB5-8305-CE8B8E5AAEBC}" type="presParOf" srcId="{9856B5BE-7BCD-4BC3-B59C-BC73D098AC9E}" destId="{8D20B834-83F4-4D87-8136-CB8FD67DCE02}" srcOrd="0" destOrd="0" presId="urn:microsoft.com/office/officeart/2005/8/layout/hierarchy1"/>
    <dgm:cxn modelId="{928FC3C1-660C-4D31-AE84-6F9C7B01F6CE}" type="presParOf" srcId="{9856B5BE-7BCD-4BC3-B59C-BC73D098AC9E}" destId="{465417A1-5BEB-49F3-B6E3-8030DC7764A3}" srcOrd="1" destOrd="0" presId="urn:microsoft.com/office/officeart/2005/8/layout/hierarchy1"/>
    <dgm:cxn modelId="{49466D8C-DA0F-413E-998C-ADDE7B729295}" type="presParOf" srcId="{DFE96BC3-470C-4BFC-9675-2877750F09A5}" destId="{538D31DC-6102-43E0-9C8A-3032BCB0BB32}" srcOrd="1" destOrd="0" presId="urn:microsoft.com/office/officeart/2005/8/layout/hierarchy1"/>
    <dgm:cxn modelId="{557B3A14-8A37-4564-A4DC-5896500B832E}" type="presParOf" srcId="{402039F4-48DB-4458-AFAA-D3D08C58897B}" destId="{988E03A0-9EA6-4E99-9D1B-15C82FD95935}" srcOrd="14" destOrd="0" presId="urn:microsoft.com/office/officeart/2005/8/layout/hierarchy1"/>
    <dgm:cxn modelId="{AB51A637-1E66-4CB5-BFB3-1ADBC21B7F7E}" type="presParOf" srcId="{402039F4-48DB-4458-AFAA-D3D08C58897B}" destId="{FCEFD5C1-5008-4D50-B47B-7F37346442F2}" srcOrd="15" destOrd="0" presId="urn:microsoft.com/office/officeart/2005/8/layout/hierarchy1"/>
    <dgm:cxn modelId="{8EA1D776-52B1-4DBE-B739-FDD81E36D86B}" type="presParOf" srcId="{FCEFD5C1-5008-4D50-B47B-7F37346442F2}" destId="{09EA68FF-5EA1-40DA-99A5-4C034EDF4841}" srcOrd="0" destOrd="0" presId="urn:microsoft.com/office/officeart/2005/8/layout/hierarchy1"/>
    <dgm:cxn modelId="{6E55405E-44E0-434B-B502-837508F3BA05}" type="presParOf" srcId="{09EA68FF-5EA1-40DA-99A5-4C034EDF4841}" destId="{48285D2A-F733-48E0-B72B-78EC916A2F21}" srcOrd="0" destOrd="0" presId="urn:microsoft.com/office/officeart/2005/8/layout/hierarchy1"/>
    <dgm:cxn modelId="{9124FE44-180E-4563-ABAA-B00EA9F200CB}" type="presParOf" srcId="{09EA68FF-5EA1-40DA-99A5-4C034EDF4841}" destId="{1F427441-C0D2-43F3-9435-691F44BABBE7}" srcOrd="1" destOrd="0" presId="urn:microsoft.com/office/officeart/2005/8/layout/hierarchy1"/>
    <dgm:cxn modelId="{6C1F855B-A7C3-479E-BDDE-A69F7D1A626B}" type="presParOf" srcId="{FCEFD5C1-5008-4D50-B47B-7F37346442F2}" destId="{291723F7-5C71-4516-A184-1AFDA76E7AB7}" srcOrd="1" destOrd="0" presId="urn:microsoft.com/office/officeart/2005/8/layout/hierarchy1"/>
    <dgm:cxn modelId="{80AC71B0-4EA0-4890-B5C2-69113DA81018}" type="presParOf" srcId="{291723F7-5C71-4516-A184-1AFDA76E7AB7}" destId="{A76F1D30-11A5-4935-82B3-D62ECAD6B7FE}" srcOrd="0" destOrd="0" presId="urn:microsoft.com/office/officeart/2005/8/layout/hierarchy1"/>
    <dgm:cxn modelId="{C20F4E01-6B42-49EC-9ECF-529AE2986C44}" type="presParOf" srcId="{291723F7-5C71-4516-A184-1AFDA76E7AB7}" destId="{38CA5CB2-25E5-474A-9BFB-24E18CCE0737}" srcOrd="1" destOrd="0" presId="urn:microsoft.com/office/officeart/2005/8/layout/hierarchy1"/>
    <dgm:cxn modelId="{77F61F16-5EFC-4B6B-B08B-72C580656A70}" type="presParOf" srcId="{38CA5CB2-25E5-474A-9BFB-24E18CCE0737}" destId="{A367F11A-1B8E-49AF-8673-F1A80A4CEB9A}" srcOrd="0" destOrd="0" presId="urn:microsoft.com/office/officeart/2005/8/layout/hierarchy1"/>
    <dgm:cxn modelId="{35ADA65D-C803-4012-95F3-609A5158F580}" type="presParOf" srcId="{A367F11A-1B8E-49AF-8673-F1A80A4CEB9A}" destId="{B744CF09-6EEA-4423-B048-F66D7C4C89E6}" srcOrd="0" destOrd="0" presId="urn:microsoft.com/office/officeart/2005/8/layout/hierarchy1"/>
    <dgm:cxn modelId="{D9DCDF09-FDEF-4E71-805F-CE8376D7FE79}" type="presParOf" srcId="{A367F11A-1B8E-49AF-8673-F1A80A4CEB9A}" destId="{800FA956-ED88-40BA-9327-5333B5E66044}" srcOrd="1" destOrd="0" presId="urn:microsoft.com/office/officeart/2005/8/layout/hierarchy1"/>
    <dgm:cxn modelId="{EF27D792-78D3-48A3-8368-018A56D75D2A}" type="presParOf" srcId="{38CA5CB2-25E5-474A-9BFB-24E18CCE0737}" destId="{D806BCD4-F682-4127-9356-1D42CB3CED5D}" srcOrd="1" destOrd="0" presId="urn:microsoft.com/office/officeart/2005/8/layout/hierarchy1"/>
    <dgm:cxn modelId="{A9731040-D9C9-4D3E-9C85-72730F1DB2A6}" type="presParOf" srcId="{402039F4-48DB-4458-AFAA-D3D08C58897B}" destId="{F87A77F5-D543-4076-B29E-2941B8FC83D5}" srcOrd="16" destOrd="0" presId="urn:microsoft.com/office/officeart/2005/8/layout/hierarchy1"/>
    <dgm:cxn modelId="{C2BDE403-500A-4974-B109-A4B5C2191F2E}" type="presParOf" srcId="{402039F4-48DB-4458-AFAA-D3D08C58897B}" destId="{736BA50E-E8AC-424D-BE16-5D0E25F0C9D4}" srcOrd="17" destOrd="0" presId="urn:microsoft.com/office/officeart/2005/8/layout/hierarchy1"/>
    <dgm:cxn modelId="{E409E891-C4BF-4A4E-AB7A-66D1B0E02CCB}" type="presParOf" srcId="{736BA50E-E8AC-424D-BE16-5D0E25F0C9D4}" destId="{563CAF12-B3EE-4D1D-960C-9095F99FF6FB}" srcOrd="0" destOrd="0" presId="urn:microsoft.com/office/officeart/2005/8/layout/hierarchy1"/>
    <dgm:cxn modelId="{DD93F6E6-D7C6-4FC2-A8CF-7A42312741A6}" type="presParOf" srcId="{563CAF12-B3EE-4D1D-960C-9095F99FF6FB}" destId="{498DEC4B-E493-4D98-9AE6-F97B5004540C}" srcOrd="0" destOrd="0" presId="urn:microsoft.com/office/officeart/2005/8/layout/hierarchy1"/>
    <dgm:cxn modelId="{1535E6DB-D1D9-4287-804E-938CD8238C6D}" type="presParOf" srcId="{563CAF12-B3EE-4D1D-960C-9095F99FF6FB}" destId="{7FE0D12A-4CC8-4D09-8B3B-B4492430381A}" srcOrd="1" destOrd="0" presId="urn:microsoft.com/office/officeart/2005/8/layout/hierarchy1"/>
    <dgm:cxn modelId="{F33A96F3-4952-4311-B6F3-A10E19596C56}" type="presParOf" srcId="{736BA50E-E8AC-424D-BE16-5D0E25F0C9D4}" destId="{860B6ADE-5536-4538-8FAB-BB895323C183}" srcOrd="1" destOrd="0" presId="urn:microsoft.com/office/officeart/2005/8/layout/hierarchy1"/>
    <dgm:cxn modelId="{C127F6EF-B9B4-4618-A58E-FE1FBF5E9510}" type="presParOf" srcId="{860B6ADE-5536-4538-8FAB-BB895323C183}" destId="{C7BE624E-6C80-4130-80D5-CA3A42281BFD}" srcOrd="0" destOrd="0" presId="urn:microsoft.com/office/officeart/2005/8/layout/hierarchy1"/>
    <dgm:cxn modelId="{75C47C14-3F90-4AF7-9C87-A4CBB5D47DA2}" type="presParOf" srcId="{860B6ADE-5536-4538-8FAB-BB895323C183}" destId="{3DECD751-C84C-4F6D-B3D8-05CB6D699493}" srcOrd="1" destOrd="0" presId="urn:microsoft.com/office/officeart/2005/8/layout/hierarchy1"/>
    <dgm:cxn modelId="{85B61374-1B14-4804-9669-B0671E7A3499}" type="presParOf" srcId="{3DECD751-C84C-4F6D-B3D8-05CB6D699493}" destId="{7E98EA74-0D20-4D1A-AF79-73047AB78605}" srcOrd="0" destOrd="0" presId="urn:microsoft.com/office/officeart/2005/8/layout/hierarchy1"/>
    <dgm:cxn modelId="{5848316E-BDA3-4C39-91C6-DA88E02851CF}" type="presParOf" srcId="{7E98EA74-0D20-4D1A-AF79-73047AB78605}" destId="{F07EF9C5-BBDB-4A95-A462-1E64750BD638}" srcOrd="0" destOrd="0" presId="urn:microsoft.com/office/officeart/2005/8/layout/hierarchy1"/>
    <dgm:cxn modelId="{83EDB39D-4AF9-4405-8FC4-836862CEC189}" type="presParOf" srcId="{7E98EA74-0D20-4D1A-AF79-73047AB78605}" destId="{DC1508B7-E958-4CC3-97C9-21614D0B859E}" srcOrd="1" destOrd="0" presId="urn:microsoft.com/office/officeart/2005/8/layout/hierarchy1"/>
    <dgm:cxn modelId="{83F336FC-6198-4D84-B6CE-E12CCA62CE5F}" type="presParOf" srcId="{3DECD751-C84C-4F6D-B3D8-05CB6D699493}" destId="{8A916D1A-5E4F-4A1A-BC36-C145DD7289CC}" srcOrd="1" destOrd="0" presId="urn:microsoft.com/office/officeart/2005/8/layout/hierarchy1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AEFAED7-5387-4CF3-AF59-8A1BD237A8B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C8BBA6D-0FB0-4823-A09F-A53DF6246FF6}">
      <dgm:prSet phldrT="[Text]" custT="1"/>
      <dgm:spPr/>
      <dgm:t>
        <a:bodyPr/>
        <a:lstStyle/>
        <a:p>
          <a:r>
            <a:rPr lang="en-US" sz="1400" b="1" dirty="0" smtClean="0"/>
            <a:t>10. KARJU (RESOWIJOYO)</a:t>
          </a:r>
        </a:p>
      </dgm:t>
    </dgm:pt>
    <dgm:pt modelId="{C9568F02-F27D-4947-843C-87BC775C3D82}" type="parTrans" cxnId="{A5151867-DD60-483F-9FFE-D2AD589D464C}">
      <dgm:prSet/>
      <dgm:spPr/>
      <dgm:t>
        <a:bodyPr/>
        <a:lstStyle/>
        <a:p>
          <a:endParaRPr lang="en-US"/>
        </a:p>
      </dgm:t>
    </dgm:pt>
    <dgm:pt modelId="{A7962BB9-77FE-40FF-91BD-372BD0B94E5C}" type="sibTrans" cxnId="{A5151867-DD60-483F-9FFE-D2AD589D464C}">
      <dgm:prSet/>
      <dgm:spPr/>
      <dgm:t>
        <a:bodyPr/>
        <a:lstStyle/>
        <a:p>
          <a:endParaRPr lang="en-US"/>
        </a:p>
      </dgm:t>
    </dgm:pt>
    <dgm:pt modelId="{9BF1AB2D-FDA4-4DF1-9245-5104090C14BC}">
      <dgm:prSet phldrT="[Text]" custT="1"/>
      <dgm:spPr/>
      <dgm:t>
        <a:bodyPr/>
        <a:lstStyle/>
        <a:p>
          <a:r>
            <a:rPr lang="en-US" sz="1400" b="1" dirty="0" smtClean="0"/>
            <a:t>1. MERTOSENTONO</a:t>
          </a:r>
          <a:endParaRPr lang="en-US" sz="1400" b="1" dirty="0"/>
        </a:p>
      </dgm:t>
    </dgm:pt>
    <dgm:pt modelId="{D8E5EDCA-9BE6-4D54-8B9B-365D7D8C6AF3}" type="parTrans" cxnId="{E8CA5BA4-A0EF-49CA-81FE-50DAD92CB867}">
      <dgm:prSet/>
      <dgm:spPr/>
      <dgm:t>
        <a:bodyPr/>
        <a:lstStyle/>
        <a:p>
          <a:endParaRPr lang="en-US" sz="1400"/>
        </a:p>
      </dgm:t>
    </dgm:pt>
    <dgm:pt modelId="{9632B353-037A-4538-95C9-822BB8BDE85D}" type="sibTrans" cxnId="{E8CA5BA4-A0EF-49CA-81FE-50DAD92CB867}">
      <dgm:prSet/>
      <dgm:spPr/>
      <dgm:t>
        <a:bodyPr/>
        <a:lstStyle/>
        <a:p>
          <a:endParaRPr lang="en-US"/>
        </a:p>
      </dgm:t>
    </dgm:pt>
    <dgm:pt modelId="{9FC009F9-E146-4C45-A1D5-DF6C4EB18841}">
      <dgm:prSet phldrT="[Text]" custT="1"/>
      <dgm:spPr/>
      <dgm:t>
        <a:bodyPr/>
        <a:lstStyle/>
        <a:p>
          <a:pPr algn="just"/>
          <a:r>
            <a:rPr lang="en-US" sz="1400" b="1" dirty="0" smtClean="0"/>
            <a:t>1. MARYONO</a:t>
          </a:r>
        </a:p>
        <a:p>
          <a:pPr algn="just"/>
          <a:r>
            <a:rPr lang="en-US" sz="1400" b="1" dirty="0" smtClean="0"/>
            <a:t>2. PARJAN</a:t>
          </a:r>
        </a:p>
      </dgm:t>
    </dgm:pt>
    <dgm:pt modelId="{964A0F39-CAF0-4BA6-BC56-4F098B0EBC63}" type="parTrans" cxnId="{50252DA9-1480-45C8-B3BD-763C724D95C8}">
      <dgm:prSet/>
      <dgm:spPr/>
      <dgm:t>
        <a:bodyPr/>
        <a:lstStyle/>
        <a:p>
          <a:endParaRPr lang="en-US" sz="1400"/>
        </a:p>
      </dgm:t>
    </dgm:pt>
    <dgm:pt modelId="{8133A9B8-24C4-4795-BD0C-13723671BF38}" type="sibTrans" cxnId="{50252DA9-1480-45C8-B3BD-763C724D95C8}">
      <dgm:prSet/>
      <dgm:spPr/>
      <dgm:t>
        <a:bodyPr/>
        <a:lstStyle/>
        <a:p>
          <a:endParaRPr lang="en-US"/>
        </a:p>
      </dgm:t>
    </dgm:pt>
    <dgm:pt modelId="{8B3B59D9-1C51-4BB8-B9B6-AEF0A0CA72CA}">
      <dgm:prSet phldrT="[Text]" custT="1"/>
      <dgm:spPr/>
      <dgm:t>
        <a:bodyPr/>
        <a:lstStyle/>
        <a:p>
          <a:r>
            <a:rPr lang="en-US" sz="1400" b="1" dirty="0" smtClean="0"/>
            <a:t>3. SOMODIHARJO</a:t>
          </a:r>
        </a:p>
      </dgm:t>
    </dgm:pt>
    <dgm:pt modelId="{3E353033-80D4-4F03-ACE9-B3BBF55B9E65}" type="parTrans" cxnId="{9B704087-4234-4409-8EFC-B311FB1CB92B}">
      <dgm:prSet/>
      <dgm:spPr/>
      <dgm:t>
        <a:bodyPr/>
        <a:lstStyle/>
        <a:p>
          <a:endParaRPr lang="en-US" sz="1400"/>
        </a:p>
      </dgm:t>
    </dgm:pt>
    <dgm:pt modelId="{C38FD15F-BC3C-4E9B-B200-6E4CA03580E5}" type="sibTrans" cxnId="{9B704087-4234-4409-8EFC-B311FB1CB92B}">
      <dgm:prSet/>
      <dgm:spPr/>
      <dgm:t>
        <a:bodyPr/>
        <a:lstStyle/>
        <a:p>
          <a:endParaRPr lang="en-US"/>
        </a:p>
      </dgm:t>
    </dgm:pt>
    <dgm:pt modelId="{17C6391E-1413-47B8-A9E9-5D1DF0F18AFE}">
      <dgm:prSet custT="1"/>
      <dgm:spPr/>
      <dgm:t>
        <a:bodyPr/>
        <a:lstStyle/>
        <a:p>
          <a:pPr algn="just"/>
          <a:r>
            <a:rPr lang="en-US" sz="1400" b="1" dirty="0" smtClean="0"/>
            <a:t>1. WAKIRAH</a:t>
          </a:r>
        </a:p>
        <a:p>
          <a:pPr algn="just"/>
          <a:r>
            <a:rPr lang="en-US" sz="1400" b="1" dirty="0" smtClean="0"/>
            <a:t>2. WARTINAH</a:t>
          </a:r>
        </a:p>
        <a:p>
          <a:pPr algn="just"/>
          <a:r>
            <a:rPr lang="en-US" sz="1400" b="1" dirty="0" smtClean="0"/>
            <a:t>3. GUNAWAN</a:t>
          </a:r>
        </a:p>
        <a:p>
          <a:pPr algn="just"/>
          <a:r>
            <a:rPr lang="en-US" sz="1400" b="1" dirty="0" smtClean="0"/>
            <a:t>4. WASINI</a:t>
          </a:r>
        </a:p>
        <a:p>
          <a:pPr algn="just"/>
          <a:r>
            <a:rPr lang="en-US" sz="1400" b="1" dirty="0" smtClean="0"/>
            <a:t>5. TUBENO</a:t>
          </a:r>
        </a:p>
      </dgm:t>
    </dgm:pt>
    <dgm:pt modelId="{9DAAF5B5-65B4-429D-9906-5080AE4030BC}" type="parTrans" cxnId="{454E939F-03EF-4DB7-8BD2-8CDB1F233751}">
      <dgm:prSet/>
      <dgm:spPr/>
      <dgm:t>
        <a:bodyPr/>
        <a:lstStyle/>
        <a:p>
          <a:endParaRPr lang="en-US" sz="1400"/>
        </a:p>
      </dgm:t>
    </dgm:pt>
    <dgm:pt modelId="{71ABF4AF-3186-412E-8262-E015DA49934C}" type="sibTrans" cxnId="{454E939F-03EF-4DB7-8BD2-8CDB1F233751}">
      <dgm:prSet/>
      <dgm:spPr/>
      <dgm:t>
        <a:bodyPr/>
        <a:lstStyle/>
        <a:p>
          <a:endParaRPr lang="en-US"/>
        </a:p>
      </dgm:t>
    </dgm:pt>
    <dgm:pt modelId="{8EDB4952-3364-499D-AF14-7868E441EABB}">
      <dgm:prSet custT="1"/>
      <dgm:spPr/>
      <dgm:t>
        <a:bodyPr/>
        <a:lstStyle/>
        <a:p>
          <a:r>
            <a:rPr lang="en-US" sz="1400" b="1" dirty="0" smtClean="0"/>
            <a:t>2. B. SOSUNTONO</a:t>
          </a:r>
          <a:endParaRPr lang="en-US" sz="1400" b="1" dirty="0"/>
        </a:p>
      </dgm:t>
    </dgm:pt>
    <dgm:pt modelId="{5318378C-858C-48C7-8DD9-85DACC8E5ECD}" type="parTrans" cxnId="{286BA1B5-85B1-47BE-AA3B-7A4E883BA192}">
      <dgm:prSet/>
      <dgm:spPr/>
      <dgm:t>
        <a:bodyPr/>
        <a:lstStyle/>
        <a:p>
          <a:endParaRPr lang="en-US" sz="1400"/>
        </a:p>
      </dgm:t>
    </dgm:pt>
    <dgm:pt modelId="{0FA2EC81-7EF9-4956-9116-7BA74A4A4B4B}" type="sibTrans" cxnId="{286BA1B5-85B1-47BE-AA3B-7A4E883BA192}">
      <dgm:prSet/>
      <dgm:spPr/>
      <dgm:t>
        <a:bodyPr/>
        <a:lstStyle/>
        <a:p>
          <a:endParaRPr lang="en-US"/>
        </a:p>
      </dgm:t>
    </dgm:pt>
    <dgm:pt modelId="{1947C645-1563-44EA-8A54-521CE41384F2}">
      <dgm:prSet custT="1"/>
      <dgm:spPr/>
      <dgm:t>
        <a:bodyPr/>
        <a:lstStyle/>
        <a:p>
          <a:r>
            <a:rPr lang="en-US" sz="1400" b="1" dirty="0" smtClean="0"/>
            <a:t>4. B. DONORESO</a:t>
          </a:r>
          <a:endParaRPr lang="en-US" sz="1400" b="1" dirty="0"/>
        </a:p>
      </dgm:t>
    </dgm:pt>
    <dgm:pt modelId="{93DAF9E6-0770-4AB3-9A48-FA248BBDF960}" type="parTrans" cxnId="{F9FFB993-63A1-425B-AF8B-186C67ECA130}">
      <dgm:prSet/>
      <dgm:spPr/>
      <dgm:t>
        <a:bodyPr/>
        <a:lstStyle/>
        <a:p>
          <a:endParaRPr lang="en-US" sz="1400"/>
        </a:p>
      </dgm:t>
    </dgm:pt>
    <dgm:pt modelId="{A6EF032B-F175-4827-BED6-D37DE3A64D20}" type="sibTrans" cxnId="{F9FFB993-63A1-425B-AF8B-186C67ECA130}">
      <dgm:prSet/>
      <dgm:spPr/>
      <dgm:t>
        <a:bodyPr/>
        <a:lstStyle/>
        <a:p>
          <a:endParaRPr lang="en-US"/>
        </a:p>
      </dgm:t>
    </dgm:pt>
    <dgm:pt modelId="{CFE2BB0B-D1BF-442E-BAB2-8A4E0BE7B038}">
      <dgm:prSet custT="1"/>
      <dgm:spPr/>
      <dgm:t>
        <a:bodyPr/>
        <a:lstStyle/>
        <a:p>
          <a:pPr algn="just"/>
          <a:r>
            <a:rPr lang="en-US" sz="1400" b="1" dirty="0" smtClean="0"/>
            <a:t>1. DIKAN</a:t>
          </a:r>
        </a:p>
      </dgm:t>
    </dgm:pt>
    <dgm:pt modelId="{2BB7CC56-2B98-4D48-AC4D-DD9DD43C5BC7}" type="parTrans" cxnId="{F64A2B54-0CAB-439E-AA4A-BB8E45A11AE6}">
      <dgm:prSet/>
      <dgm:spPr/>
      <dgm:t>
        <a:bodyPr/>
        <a:lstStyle/>
        <a:p>
          <a:endParaRPr lang="en-US" sz="1400"/>
        </a:p>
      </dgm:t>
    </dgm:pt>
    <dgm:pt modelId="{AF16334C-DB86-42D2-8F6E-C509BA2EC860}" type="sibTrans" cxnId="{F64A2B54-0CAB-439E-AA4A-BB8E45A11AE6}">
      <dgm:prSet/>
      <dgm:spPr/>
      <dgm:t>
        <a:bodyPr/>
        <a:lstStyle/>
        <a:p>
          <a:endParaRPr lang="en-US"/>
        </a:p>
      </dgm:t>
    </dgm:pt>
    <dgm:pt modelId="{D5C411A7-436D-4D33-B780-245BA57A0082}">
      <dgm:prSet custT="1"/>
      <dgm:spPr/>
      <dgm:t>
        <a:bodyPr/>
        <a:lstStyle/>
        <a:p>
          <a:pPr algn="just"/>
          <a:r>
            <a:rPr lang="en-US" sz="1400" b="1" dirty="0" smtClean="0"/>
            <a:t>1. PADIYO</a:t>
          </a:r>
        </a:p>
        <a:p>
          <a:pPr algn="just"/>
          <a:r>
            <a:rPr lang="en-US" sz="1400" b="1" dirty="0" smtClean="0"/>
            <a:t>2. PARIJAN</a:t>
          </a:r>
        </a:p>
        <a:p>
          <a:pPr algn="just"/>
          <a:r>
            <a:rPr lang="en-US" sz="1400" b="1" dirty="0" smtClean="0"/>
            <a:t>3. PARIMAN</a:t>
          </a:r>
        </a:p>
        <a:p>
          <a:pPr algn="just"/>
          <a:r>
            <a:rPr lang="en-US" sz="1400" b="1" dirty="0" smtClean="0"/>
            <a:t>4. PANIYEM</a:t>
          </a:r>
        </a:p>
        <a:p>
          <a:pPr algn="just"/>
          <a:r>
            <a:rPr lang="en-US" sz="1400" b="1" dirty="0" smtClean="0"/>
            <a:t>5. PASRAH</a:t>
          </a:r>
        </a:p>
        <a:p>
          <a:pPr algn="just"/>
          <a:r>
            <a:rPr lang="en-US" sz="1400" b="1" dirty="0" smtClean="0"/>
            <a:t>6. PUNGKASITO</a:t>
          </a:r>
        </a:p>
      </dgm:t>
    </dgm:pt>
    <dgm:pt modelId="{CD0BD118-1B70-4D03-862D-3C88465A761A}" type="parTrans" cxnId="{A8CD6397-3745-46AC-89FC-900CAA15F3B2}">
      <dgm:prSet/>
      <dgm:spPr/>
      <dgm:t>
        <a:bodyPr/>
        <a:lstStyle/>
        <a:p>
          <a:endParaRPr lang="en-US" sz="1400"/>
        </a:p>
      </dgm:t>
    </dgm:pt>
    <dgm:pt modelId="{EF0DD76E-B76B-4CAC-B203-369C21666214}" type="sibTrans" cxnId="{A8CD6397-3745-46AC-89FC-900CAA15F3B2}">
      <dgm:prSet/>
      <dgm:spPr/>
      <dgm:t>
        <a:bodyPr/>
        <a:lstStyle/>
        <a:p>
          <a:endParaRPr lang="en-US"/>
        </a:p>
      </dgm:t>
    </dgm:pt>
    <dgm:pt modelId="{95A8AC19-312C-418D-B88D-8690A42980DF}">
      <dgm:prSet custT="1"/>
      <dgm:spPr/>
      <dgm:t>
        <a:bodyPr/>
        <a:lstStyle/>
        <a:p>
          <a:r>
            <a:rPr lang="en-US" sz="1400" b="1" dirty="0" smtClean="0"/>
            <a:t>5. SUKINO</a:t>
          </a:r>
          <a:endParaRPr lang="en-US" sz="1400" b="1" dirty="0"/>
        </a:p>
      </dgm:t>
    </dgm:pt>
    <dgm:pt modelId="{45B643C1-367D-43E0-B131-1863256E6882}" type="parTrans" cxnId="{D1FD8591-63EB-4A0A-8ED9-2DE79104F7C1}">
      <dgm:prSet/>
      <dgm:spPr/>
      <dgm:t>
        <a:bodyPr/>
        <a:lstStyle/>
        <a:p>
          <a:endParaRPr lang="en-US" sz="1400"/>
        </a:p>
      </dgm:t>
    </dgm:pt>
    <dgm:pt modelId="{19F34071-4AD3-432E-9FFF-8A88AE8DDF95}" type="sibTrans" cxnId="{D1FD8591-63EB-4A0A-8ED9-2DE79104F7C1}">
      <dgm:prSet/>
      <dgm:spPr/>
      <dgm:t>
        <a:bodyPr/>
        <a:lstStyle/>
        <a:p>
          <a:endParaRPr lang="en-US"/>
        </a:p>
      </dgm:t>
    </dgm:pt>
    <dgm:pt modelId="{8B3FB750-F172-42B5-9BAD-9DA29E3DFF4A}">
      <dgm:prSet custT="1"/>
      <dgm:spPr/>
      <dgm:t>
        <a:bodyPr/>
        <a:lstStyle/>
        <a:p>
          <a:pPr algn="just"/>
          <a:r>
            <a:rPr lang="en-US" sz="1400" b="1" dirty="0" smtClean="0"/>
            <a:t>1. BUDI</a:t>
          </a:r>
        </a:p>
        <a:p>
          <a:pPr algn="just"/>
          <a:r>
            <a:rPr lang="en-US" sz="1400" b="1" dirty="0" smtClean="0"/>
            <a:t>2. YATNO</a:t>
          </a:r>
        </a:p>
        <a:p>
          <a:pPr algn="just"/>
          <a:r>
            <a:rPr lang="en-US" sz="1400" b="1" dirty="0" smtClean="0"/>
            <a:t>3. PUR</a:t>
          </a:r>
        </a:p>
        <a:p>
          <a:pPr algn="just"/>
          <a:r>
            <a:rPr lang="en-US" sz="1400" b="1" dirty="0" smtClean="0"/>
            <a:t>4. KUSTI</a:t>
          </a:r>
        </a:p>
      </dgm:t>
    </dgm:pt>
    <dgm:pt modelId="{2FC73EBD-F16C-46DD-B3A9-E20DBE5E8875}" type="parTrans" cxnId="{5F788EA4-39F8-4161-98C2-B08D2EE5F576}">
      <dgm:prSet/>
      <dgm:spPr/>
      <dgm:t>
        <a:bodyPr/>
        <a:lstStyle/>
        <a:p>
          <a:endParaRPr lang="en-US" sz="1400"/>
        </a:p>
      </dgm:t>
    </dgm:pt>
    <dgm:pt modelId="{409ABA8E-FE6C-4A45-8F36-2F2D1482F436}" type="sibTrans" cxnId="{5F788EA4-39F8-4161-98C2-B08D2EE5F576}">
      <dgm:prSet/>
      <dgm:spPr/>
      <dgm:t>
        <a:bodyPr/>
        <a:lstStyle/>
        <a:p>
          <a:endParaRPr lang="en-US"/>
        </a:p>
      </dgm:t>
    </dgm:pt>
    <dgm:pt modelId="{6523FBD2-84C8-476E-A5DC-B22DEB977182}" type="pres">
      <dgm:prSet presAssocID="{3AEFAED7-5387-4CF3-AF59-8A1BD237A8B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18EE2D6-B149-4597-94FF-ACE03F756319}" type="pres">
      <dgm:prSet presAssocID="{6C8BBA6D-0FB0-4823-A09F-A53DF6246FF6}" presName="hierRoot1" presStyleCnt="0"/>
      <dgm:spPr/>
    </dgm:pt>
    <dgm:pt modelId="{96EEEB0C-11F4-4A4C-8C99-FD3B7C197002}" type="pres">
      <dgm:prSet presAssocID="{6C8BBA6D-0FB0-4823-A09F-A53DF6246FF6}" presName="composite" presStyleCnt="0"/>
      <dgm:spPr/>
    </dgm:pt>
    <dgm:pt modelId="{40A17F7C-3E50-4286-80CB-5A7E7932A0FA}" type="pres">
      <dgm:prSet presAssocID="{6C8BBA6D-0FB0-4823-A09F-A53DF6246FF6}" presName="background" presStyleLbl="node0" presStyleIdx="0" presStyleCnt="1"/>
      <dgm:spPr/>
    </dgm:pt>
    <dgm:pt modelId="{7A16B9E0-41AF-4825-B355-936C79866775}" type="pres">
      <dgm:prSet presAssocID="{6C8BBA6D-0FB0-4823-A09F-A53DF6246FF6}" presName="text" presStyleLbl="fgAcc0" presStyleIdx="0" presStyleCnt="1" custScaleX="510735" custScaleY="21216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2039F4-48DB-4458-AFAA-D3D08C58897B}" type="pres">
      <dgm:prSet presAssocID="{6C8BBA6D-0FB0-4823-A09F-A53DF6246FF6}" presName="hierChild2" presStyleCnt="0"/>
      <dgm:spPr/>
    </dgm:pt>
    <dgm:pt modelId="{8AC7D385-EA16-4963-A368-E2A606B5F13A}" type="pres">
      <dgm:prSet presAssocID="{D8E5EDCA-9BE6-4D54-8B9B-365D7D8C6AF3}" presName="Name10" presStyleLbl="parChTrans1D2" presStyleIdx="0" presStyleCnt="5"/>
      <dgm:spPr/>
      <dgm:t>
        <a:bodyPr/>
        <a:lstStyle/>
        <a:p>
          <a:endParaRPr lang="en-US"/>
        </a:p>
      </dgm:t>
    </dgm:pt>
    <dgm:pt modelId="{51B1C9BD-9466-49BD-851D-413AD75EA196}" type="pres">
      <dgm:prSet presAssocID="{9BF1AB2D-FDA4-4DF1-9245-5104090C14BC}" presName="hierRoot2" presStyleCnt="0"/>
      <dgm:spPr/>
    </dgm:pt>
    <dgm:pt modelId="{AB8336A1-DCAA-44A5-9AA3-27F1D83235B3}" type="pres">
      <dgm:prSet presAssocID="{9BF1AB2D-FDA4-4DF1-9245-5104090C14BC}" presName="composite2" presStyleCnt="0"/>
      <dgm:spPr/>
    </dgm:pt>
    <dgm:pt modelId="{33A37DE0-C912-4DBE-9C9A-F28BEE9A3440}" type="pres">
      <dgm:prSet presAssocID="{9BF1AB2D-FDA4-4DF1-9245-5104090C14BC}" presName="background2" presStyleLbl="node2" presStyleIdx="0" presStyleCnt="5"/>
      <dgm:spPr/>
    </dgm:pt>
    <dgm:pt modelId="{945D4208-DB7A-4686-997A-82E823A6904F}" type="pres">
      <dgm:prSet presAssocID="{9BF1AB2D-FDA4-4DF1-9245-5104090C14BC}" presName="text2" presStyleLbl="fgAcc2" presStyleIdx="0" presStyleCnt="5" custScaleX="494393" custScaleY="1639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626C901-C4A3-4BBF-975B-01E727E47C0B}" type="pres">
      <dgm:prSet presAssocID="{9BF1AB2D-FDA4-4DF1-9245-5104090C14BC}" presName="hierChild3" presStyleCnt="0"/>
      <dgm:spPr/>
    </dgm:pt>
    <dgm:pt modelId="{7D88ACE6-9EF3-4CEC-9CF1-C92E65263BAF}" type="pres">
      <dgm:prSet presAssocID="{964A0F39-CAF0-4BA6-BC56-4F098B0EBC63}" presName="Name17" presStyleLbl="parChTrans1D3" presStyleIdx="0" presStyleCnt="5"/>
      <dgm:spPr/>
      <dgm:t>
        <a:bodyPr/>
        <a:lstStyle/>
        <a:p>
          <a:endParaRPr lang="en-US"/>
        </a:p>
      </dgm:t>
    </dgm:pt>
    <dgm:pt modelId="{8F925DF2-EE31-4248-857A-D51789EDE4C3}" type="pres">
      <dgm:prSet presAssocID="{9FC009F9-E146-4C45-A1D5-DF6C4EB18841}" presName="hierRoot3" presStyleCnt="0"/>
      <dgm:spPr/>
    </dgm:pt>
    <dgm:pt modelId="{07351141-E307-43E5-BF04-3635708E7187}" type="pres">
      <dgm:prSet presAssocID="{9FC009F9-E146-4C45-A1D5-DF6C4EB18841}" presName="composite3" presStyleCnt="0"/>
      <dgm:spPr/>
    </dgm:pt>
    <dgm:pt modelId="{FFA7C915-7B98-408D-9A28-0257AC126AAC}" type="pres">
      <dgm:prSet presAssocID="{9FC009F9-E146-4C45-A1D5-DF6C4EB18841}" presName="background3" presStyleLbl="node3" presStyleIdx="0" presStyleCnt="5"/>
      <dgm:spPr/>
    </dgm:pt>
    <dgm:pt modelId="{23C8FC53-02BA-4DDC-8398-04ABA18C1DF8}" type="pres">
      <dgm:prSet presAssocID="{9FC009F9-E146-4C45-A1D5-DF6C4EB18841}" presName="text3" presStyleLbl="fgAcc3" presStyleIdx="0" presStyleCnt="5" custScaleX="271648" custScaleY="2861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E976E6-3E64-46C9-9F65-AB6F16930357}" type="pres">
      <dgm:prSet presAssocID="{9FC009F9-E146-4C45-A1D5-DF6C4EB18841}" presName="hierChild4" presStyleCnt="0"/>
      <dgm:spPr/>
    </dgm:pt>
    <dgm:pt modelId="{4B395C47-2CA0-48B9-8387-11299730758B}" type="pres">
      <dgm:prSet presAssocID="{5318378C-858C-48C7-8DD9-85DACC8E5ECD}" presName="Name10" presStyleLbl="parChTrans1D2" presStyleIdx="1" presStyleCnt="5"/>
      <dgm:spPr/>
      <dgm:t>
        <a:bodyPr/>
        <a:lstStyle/>
        <a:p>
          <a:endParaRPr lang="en-US"/>
        </a:p>
      </dgm:t>
    </dgm:pt>
    <dgm:pt modelId="{F7ED683E-D50C-4B8A-A13F-5C4A2A994F1B}" type="pres">
      <dgm:prSet presAssocID="{8EDB4952-3364-499D-AF14-7868E441EABB}" presName="hierRoot2" presStyleCnt="0"/>
      <dgm:spPr/>
    </dgm:pt>
    <dgm:pt modelId="{87E5CEB2-5263-46F8-A96E-0F74D67622AF}" type="pres">
      <dgm:prSet presAssocID="{8EDB4952-3364-499D-AF14-7868E441EABB}" presName="composite2" presStyleCnt="0"/>
      <dgm:spPr/>
    </dgm:pt>
    <dgm:pt modelId="{B45B7A38-3CAA-44E0-BD8E-436053D45FEA}" type="pres">
      <dgm:prSet presAssocID="{8EDB4952-3364-499D-AF14-7868E441EABB}" presName="background2" presStyleLbl="node2" presStyleIdx="1" presStyleCnt="5"/>
      <dgm:spPr/>
    </dgm:pt>
    <dgm:pt modelId="{06A99ABA-FD1D-4F0A-8D58-1F7B7D4B74B5}" type="pres">
      <dgm:prSet presAssocID="{8EDB4952-3364-499D-AF14-7868E441EABB}" presName="text2" presStyleLbl="fgAcc2" presStyleIdx="1" presStyleCnt="5" custScaleX="460305" custScaleY="15696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0A22CFE-77E0-4A9D-BCA7-04B7F8567AEF}" type="pres">
      <dgm:prSet presAssocID="{8EDB4952-3364-499D-AF14-7868E441EABB}" presName="hierChild3" presStyleCnt="0"/>
      <dgm:spPr/>
    </dgm:pt>
    <dgm:pt modelId="{70E48C4A-A059-4BEA-858D-0404A6EF974E}" type="pres">
      <dgm:prSet presAssocID="{2BB7CC56-2B98-4D48-AC4D-DD9DD43C5BC7}" presName="Name17" presStyleLbl="parChTrans1D3" presStyleIdx="1" presStyleCnt="5"/>
      <dgm:spPr/>
      <dgm:t>
        <a:bodyPr/>
        <a:lstStyle/>
        <a:p>
          <a:endParaRPr lang="en-US"/>
        </a:p>
      </dgm:t>
    </dgm:pt>
    <dgm:pt modelId="{69E4A824-36C1-4103-BD32-58CC012C5396}" type="pres">
      <dgm:prSet presAssocID="{CFE2BB0B-D1BF-442E-BAB2-8A4E0BE7B038}" presName="hierRoot3" presStyleCnt="0"/>
      <dgm:spPr/>
    </dgm:pt>
    <dgm:pt modelId="{D02ED8EA-4A16-4FA2-B277-4C67575D8F02}" type="pres">
      <dgm:prSet presAssocID="{CFE2BB0B-D1BF-442E-BAB2-8A4E0BE7B038}" presName="composite3" presStyleCnt="0"/>
      <dgm:spPr/>
    </dgm:pt>
    <dgm:pt modelId="{FB455336-DE99-43F4-BF5C-4CB6635FB5C8}" type="pres">
      <dgm:prSet presAssocID="{CFE2BB0B-D1BF-442E-BAB2-8A4E0BE7B038}" presName="background3" presStyleLbl="node3" presStyleIdx="1" presStyleCnt="5"/>
      <dgm:spPr/>
    </dgm:pt>
    <dgm:pt modelId="{20B70863-826C-4593-962A-9BE359942EA3}" type="pres">
      <dgm:prSet presAssocID="{CFE2BB0B-D1BF-442E-BAB2-8A4E0BE7B038}" presName="text3" presStyleLbl="fgAcc3" presStyleIdx="1" presStyleCnt="5" custScaleX="218349" custScaleY="18244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F2C40F-688A-4C9A-8D50-CF69225325F9}" type="pres">
      <dgm:prSet presAssocID="{CFE2BB0B-D1BF-442E-BAB2-8A4E0BE7B038}" presName="hierChild4" presStyleCnt="0"/>
      <dgm:spPr/>
    </dgm:pt>
    <dgm:pt modelId="{642887B5-6A87-490F-ABEC-81BF48F80B17}" type="pres">
      <dgm:prSet presAssocID="{3E353033-80D4-4F03-ACE9-B3BBF55B9E65}" presName="Name10" presStyleLbl="parChTrans1D2" presStyleIdx="2" presStyleCnt="5"/>
      <dgm:spPr/>
      <dgm:t>
        <a:bodyPr/>
        <a:lstStyle/>
        <a:p>
          <a:endParaRPr lang="en-US"/>
        </a:p>
      </dgm:t>
    </dgm:pt>
    <dgm:pt modelId="{E00CC331-AC1E-4947-BB28-53941503A80E}" type="pres">
      <dgm:prSet presAssocID="{8B3B59D9-1C51-4BB8-B9B6-AEF0A0CA72CA}" presName="hierRoot2" presStyleCnt="0"/>
      <dgm:spPr/>
    </dgm:pt>
    <dgm:pt modelId="{C9D26A5D-9CB1-4D5C-BC82-CFBAA643E3F1}" type="pres">
      <dgm:prSet presAssocID="{8B3B59D9-1C51-4BB8-B9B6-AEF0A0CA72CA}" presName="composite2" presStyleCnt="0"/>
      <dgm:spPr/>
    </dgm:pt>
    <dgm:pt modelId="{CEE49ABF-7342-4D4D-B646-673E6E4470F0}" type="pres">
      <dgm:prSet presAssocID="{8B3B59D9-1C51-4BB8-B9B6-AEF0A0CA72CA}" presName="background2" presStyleLbl="node2" presStyleIdx="2" presStyleCnt="5"/>
      <dgm:spPr/>
    </dgm:pt>
    <dgm:pt modelId="{F5F89420-4602-4C96-BEF8-385CEF523E94}" type="pres">
      <dgm:prSet presAssocID="{8B3B59D9-1C51-4BB8-B9B6-AEF0A0CA72CA}" presName="text2" presStyleLbl="fgAcc2" presStyleIdx="2" presStyleCnt="5" custScaleX="472624" custScaleY="15265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600A4A0-67B0-424D-98D1-13A5235A44D6}" type="pres">
      <dgm:prSet presAssocID="{8B3B59D9-1C51-4BB8-B9B6-AEF0A0CA72CA}" presName="hierChild3" presStyleCnt="0"/>
      <dgm:spPr/>
    </dgm:pt>
    <dgm:pt modelId="{EE758E48-B7B2-453E-9EB5-87A2150D4005}" type="pres">
      <dgm:prSet presAssocID="{9DAAF5B5-65B4-429D-9906-5080AE4030BC}" presName="Name17" presStyleLbl="parChTrans1D3" presStyleIdx="2" presStyleCnt="5"/>
      <dgm:spPr/>
      <dgm:t>
        <a:bodyPr/>
        <a:lstStyle/>
        <a:p>
          <a:endParaRPr lang="en-US"/>
        </a:p>
      </dgm:t>
    </dgm:pt>
    <dgm:pt modelId="{998CAD11-83B5-4DFD-8484-EBBEE63EC37C}" type="pres">
      <dgm:prSet presAssocID="{17C6391E-1413-47B8-A9E9-5D1DF0F18AFE}" presName="hierRoot3" presStyleCnt="0"/>
      <dgm:spPr/>
    </dgm:pt>
    <dgm:pt modelId="{8EF0E962-4180-4B5E-A60F-5361FF5D0D1F}" type="pres">
      <dgm:prSet presAssocID="{17C6391E-1413-47B8-A9E9-5D1DF0F18AFE}" presName="composite3" presStyleCnt="0"/>
      <dgm:spPr/>
    </dgm:pt>
    <dgm:pt modelId="{983DB1B9-7AC2-40CA-BEF6-793A4E3EA8B4}" type="pres">
      <dgm:prSet presAssocID="{17C6391E-1413-47B8-A9E9-5D1DF0F18AFE}" presName="background3" presStyleLbl="node3" presStyleIdx="2" presStyleCnt="5"/>
      <dgm:spPr/>
    </dgm:pt>
    <dgm:pt modelId="{EB951A20-F194-44CA-AA7D-5856F36B3A6B}" type="pres">
      <dgm:prSet presAssocID="{17C6391E-1413-47B8-A9E9-5D1DF0F18AFE}" presName="text3" presStyleLbl="fgAcc3" presStyleIdx="2" presStyleCnt="5" custScaleX="360395" custScaleY="5713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056A4B9-873A-48CE-9BF3-F14E2FCAB622}" type="pres">
      <dgm:prSet presAssocID="{17C6391E-1413-47B8-A9E9-5D1DF0F18AFE}" presName="hierChild4" presStyleCnt="0"/>
      <dgm:spPr/>
    </dgm:pt>
    <dgm:pt modelId="{9643CF7D-138E-460F-B847-4A4CA8CC0336}" type="pres">
      <dgm:prSet presAssocID="{93DAF9E6-0770-4AB3-9A48-FA248BBDF960}" presName="Name10" presStyleLbl="parChTrans1D2" presStyleIdx="3" presStyleCnt="5"/>
      <dgm:spPr/>
      <dgm:t>
        <a:bodyPr/>
        <a:lstStyle/>
        <a:p>
          <a:endParaRPr lang="en-US"/>
        </a:p>
      </dgm:t>
    </dgm:pt>
    <dgm:pt modelId="{C87C0380-8C42-410F-851D-6EB1F7EACBDC}" type="pres">
      <dgm:prSet presAssocID="{1947C645-1563-44EA-8A54-521CE41384F2}" presName="hierRoot2" presStyleCnt="0"/>
      <dgm:spPr/>
    </dgm:pt>
    <dgm:pt modelId="{879CD939-6B8D-4EC4-83A8-ECD8AA32AAC4}" type="pres">
      <dgm:prSet presAssocID="{1947C645-1563-44EA-8A54-521CE41384F2}" presName="composite2" presStyleCnt="0"/>
      <dgm:spPr/>
    </dgm:pt>
    <dgm:pt modelId="{2181AB75-7B71-4E5A-BA01-2937DE17B5AC}" type="pres">
      <dgm:prSet presAssocID="{1947C645-1563-44EA-8A54-521CE41384F2}" presName="background2" presStyleLbl="node2" presStyleIdx="3" presStyleCnt="5"/>
      <dgm:spPr/>
    </dgm:pt>
    <dgm:pt modelId="{659EEB9C-DF45-4E2E-B35C-6866D5B12CA1}" type="pres">
      <dgm:prSet presAssocID="{1947C645-1563-44EA-8A54-521CE41384F2}" presName="text2" presStyleLbl="fgAcc2" presStyleIdx="3" presStyleCnt="5" custScaleX="445767" custScaleY="15228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0CE1719-7053-4372-A2B7-D24212E84B3F}" type="pres">
      <dgm:prSet presAssocID="{1947C645-1563-44EA-8A54-521CE41384F2}" presName="hierChild3" presStyleCnt="0"/>
      <dgm:spPr/>
    </dgm:pt>
    <dgm:pt modelId="{22C0950D-7C3E-4FCE-B3D3-64037A8ED87E}" type="pres">
      <dgm:prSet presAssocID="{CD0BD118-1B70-4D03-862D-3C88465A761A}" presName="Name17" presStyleLbl="parChTrans1D3" presStyleIdx="3" presStyleCnt="5"/>
      <dgm:spPr/>
      <dgm:t>
        <a:bodyPr/>
        <a:lstStyle/>
        <a:p>
          <a:endParaRPr lang="en-US"/>
        </a:p>
      </dgm:t>
    </dgm:pt>
    <dgm:pt modelId="{711B54BE-6D79-4618-8540-804A4E21095F}" type="pres">
      <dgm:prSet presAssocID="{D5C411A7-436D-4D33-B780-245BA57A0082}" presName="hierRoot3" presStyleCnt="0"/>
      <dgm:spPr/>
    </dgm:pt>
    <dgm:pt modelId="{35335EA5-1AE1-4A11-B03C-38FA8412AE80}" type="pres">
      <dgm:prSet presAssocID="{D5C411A7-436D-4D33-B780-245BA57A0082}" presName="composite3" presStyleCnt="0"/>
      <dgm:spPr/>
    </dgm:pt>
    <dgm:pt modelId="{694212E0-D7DC-463B-92C4-880E31B34D64}" type="pres">
      <dgm:prSet presAssocID="{D5C411A7-436D-4D33-B780-245BA57A0082}" presName="background3" presStyleLbl="node3" presStyleIdx="3" presStyleCnt="5"/>
      <dgm:spPr/>
    </dgm:pt>
    <dgm:pt modelId="{799ACFDD-4D50-4755-84A4-EAFEF630958A}" type="pres">
      <dgm:prSet presAssocID="{D5C411A7-436D-4D33-B780-245BA57A0082}" presName="text3" presStyleLbl="fgAcc3" presStyleIdx="3" presStyleCnt="5" custScaleX="353779" custScaleY="60096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03579A-EE50-4373-849A-AA8ABF9048DA}" type="pres">
      <dgm:prSet presAssocID="{D5C411A7-436D-4D33-B780-245BA57A0082}" presName="hierChild4" presStyleCnt="0"/>
      <dgm:spPr/>
    </dgm:pt>
    <dgm:pt modelId="{FF778E30-83EA-440C-BE44-731F27A761F4}" type="pres">
      <dgm:prSet presAssocID="{45B643C1-367D-43E0-B131-1863256E6882}" presName="Name10" presStyleLbl="parChTrans1D2" presStyleIdx="4" presStyleCnt="5"/>
      <dgm:spPr/>
      <dgm:t>
        <a:bodyPr/>
        <a:lstStyle/>
        <a:p>
          <a:endParaRPr lang="en-US"/>
        </a:p>
      </dgm:t>
    </dgm:pt>
    <dgm:pt modelId="{16742976-0857-4208-81FA-E467F358AC18}" type="pres">
      <dgm:prSet presAssocID="{95A8AC19-312C-418D-B88D-8690A42980DF}" presName="hierRoot2" presStyleCnt="0"/>
      <dgm:spPr/>
    </dgm:pt>
    <dgm:pt modelId="{D170B0B6-8BF5-4A32-91BB-B29A0D33F74D}" type="pres">
      <dgm:prSet presAssocID="{95A8AC19-312C-418D-B88D-8690A42980DF}" presName="composite2" presStyleCnt="0"/>
      <dgm:spPr/>
    </dgm:pt>
    <dgm:pt modelId="{5392872B-5D9A-4155-8B4D-9CF00E4A3EF3}" type="pres">
      <dgm:prSet presAssocID="{95A8AC19-312C-418D-B88D-8690A42980DF}" presName="background2" presStyleLbl="node2" presStyleIdx="4" presStyleCnt="5"/>
      <dgm:spPr/>
    </dgm:pt>
    <dgm:pt modelId="{CFDF280F-5C32-4185-A0E9-DBEDA568254C}" type="pres">
      <dgm:prSet presAssocID="{95A8AC19-312C-418D-B88D-8690A42980DF}" presName="text2" presStyleLbl="fgAcc2" presStyleIdx="4" presStyleCnt="5" custScaleX="315478" custScaleY="1411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3FA268B-29DA-4010-8E9D-152E94614921}" type="pres">
      <dgm:prSet presAssocID="{95A8AC19-312C-418D-B88D-8690A42980DF}" presName="hierChild3" presStyleCnt="0"/>
      <dgm:spPr/>
    </dgm:pt>
    <dgm:pt modelId="{023E7329-FCD1-4FD3-A147-6EAAEF64A3C7}" type="pres">
      <dgm:prSet presAssocID="{2FC73EBD-F16C-46DD-B3A9-E20DBE5E8875}" presName="Name17" presStyleLbl="parChTrans1D3" presStyleIdx="4" presStyleCnt="5"/>
      <dgm:spPr/>
      <dgm:t>
        <a:bodyPr/>
        <a:lstStyle/>
        <a:p>
          <a:endParaRPr lang="en-US"/>
        </a:p>
      </dgm:t>
    </dgm:pt>
    <dgm:pt modelId="{4DC4137C-7B64-4AF1-A64A-D51436102D1E}" type="pres">
      <dgm:prSet presAssocID="{8B3FB750-F172-42B5-9BAD-9DA29E3DFF4A}" presName="hierRoot3" presStyleCnt="0"/>
      <dgm:spPr/>
    </dgm:pt>
    <dgm:pt modelId="{6927B0F0-108E-4349-A08C-409E454497A6}" type="pres">
      <dgm:prSet presAssocID="{8B3FB750-F172-42B5-9BAD-9DA29E3DFF4A}" presName="composite3" presStyleCnt="0"/>
      <dgm:spPr/>
    </dgm:pt>
    <dgm:pt modelId="{CDD1D89D-0782-48A5-817C-AE6F14B77197}" type="pres">
      <dgm:prSet presAssocID="{8B3FB750-F172-42B5-9BAD-9DA29E3DFF4A}" presName="background3" presStyleLbl="node3" presStyleIdx="4" presStyleCnt="5"/>
      <dgm:spPr/>
    </dgm:pt>
    <dgm:pt modelId="{7B9EEC4F-CBA7-49EB-B7C2-9F20A26030DB}" type="pres">
      <dgm:prSet presAssocID="{8B3FB750-F172-42B5-9BAD-9DA29E3DFF4A}" presName="text3" presStyleLbl="fgAcc3" presStyleIdx="4" presStyleCnt="5" custScaleX="242387" custScaleY="45803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8EF0FCE-9917-4615-AC07-B38FA4CFD12B}" type="pres">
      <dgm:prSet presAssocID="{8B3FB750-F172-42B5-9BAD-9DA29E3DFF4A}" presName="hierChild4" presStyleCnt="0"/>
      <dgm:spPr/>
    </dgm:pt>
  </dgm:ptLst>
  <dgm:cxnLst>
    <dgm:cxn modelId="{A8CD6397-3745-46AC-89FC-900CAA15F3B2}" srcId="{1947C645-1563-44EA-8A54-521CE41384F2}" destId="{D5C411A7-436D-4D33-B780-245BA57A0082}" srcOrd="0" destOrd="0" parTransId="{CD0BD118-1B70-4D03-862D-3C88465A761A}" sibTransId="{EF0DD76E-B76B-4CAC-B203-369C21666214}"/>
    <dgm:cxn modelId="{C70B5A9E-F5E7-4910-9F68-CCDD883E6665}" type="presOf" srcId="{9BF1AB2D-FDA4-4DF1-9245-5104090C14BC}" destId="{945D4208-DB7A-4686-997A-82E823A6904F}" srcOrd="0" destOrd="0" presId="urn:microsoft.com/office/officeart/2005/8/layout/hierarchy1"/>
    <dgm:cxn modelId="{1BE17A53-6D50-4565-BA7B-626258A93B14}" type="presOf" srcId="{8EDB4952-3364-499D-AF14-7868E441EABB}" destId="{06A99ABA-FD1D-4F0A-8D58-1F7B7D4B74B5}" srcOrd="0" destOrd="0" presId="urn:microsoft.com/office/officeart/2005/8/layout/hierarchy1"/>
    <dgm:cxn modelId="{F1F4CBE3-8803-4617-B046-EA197C425E6C}" type="presOf" srcId="{95A8AC19-312C-418D-B88D-8690A42980DF}" destId="{CFDF280F-5C32-4185-A0E9-DBEDA568254C}" srcOrd="0" destOrd="0" presId="urn:microsoft.com/office/officeart/2005/8/layout/hierarchy1"/>
    <dgm:cxn modelId="{63398880-C480-4782-A4F4-E293F88C52FB}" type="presOf" srcId="{17C6391E-1413-47B8-A9E9-5D1DF0F18AFE}" destId="{EB951A20-F194-44CA-AA7D-5856F36B3A6B}" srcOrd="0" destOrd="0" presId="urn:microsoft.com/office/officeart/2005/8/layout/hierarchy1"/>
    <dgm:cxn modelId="{9B704087-4234-4409-8EFC-B311FB1CB92B}" srcId="{6C8BBA6D-0FB0-4823-A09F-A53DF6246FF6}" destId="{8B3B59D9-1C51-4BB8-B9B6-AEF0A0CA72CA}" srcOrd="2" destOrd="0" parTransId="{3E353033-80D4-4F03-ACE9-B3BBF55B9E65}" sibTransId="{C38FD15F-BC3C-4E9B-B200-6E4CA03580E5}"/>
    <dgm:cxn modelId="{A8DDECCD-56B1-4718-9432-541D6CB8DDFC}" type="presOf" srcId="{3E353033-80D4-4F03-ACE9-B3BBF55B9E65}" destId="{642887B5-6A87-490F-ABEC-81BF48F80B17}" srcOrd="0" destOrd="0" presId="urn:microsoft.com/office/officeart/2005/8/layout/hierarchy1"/>
    <dgm:cxn modelId="{B8B44BC0-41D8-45D1-8BC4-D60D90D57EED}" type="presOf" srcId="{D8E5EDCA-9BE6-4D54-8B9B-365D7D8C6AF3}" destId="{8AC7D385-EA16-4963-A368-E2A606B5F13A}" srcOrd="0" destOrd="0" presId="urn:microsoft.com/office/officeart/2005/8/layout/hierarchy1"/>
    <dgm:cxn modelId="{C24D2D68-6A25-40EB-95A0-13F27DE00BFD}" type="presOf" srcId="{2FC73EBD-F16C-46DD-B3A9-E20DBE5E8875}" destId="{023E7329-FCD1-4FD3-A147-6EAAEF64A3C7}" srcOrd="0" destOrd="0" presId="urn:microsoft.com/office/officeart/2005/8/layout/hierarchy1"/>
    <dgm:cxn modelId="{DE64EE99-48E5-4C16-AADF-7FB5693B8881}" type="presOf" srcId="{D5C411A7-436D-4D33-B780-245BA57A0082}" destId="{799ACFDD-4D50-4755-84A4-EAFEF630958A}" srcOrd="0" destOrd="0" presId="urn:microsoft.com/office/officeart/2005/8/layout/hierarchy1"/>
    <dgm:cxn modelId="{F64A2B54-0CAB-439E-AA4A-BB8E45A11AE6}" srcId="{8EDB4952-3364-499D-AF14-7868E441EABB}" destId="{CFE2BB0B-D1BF-442E-BAB2-8A4E0BE7B038}" srcOrd="0" destOrd="0" parTransId="{2BB7CC56-2B98-4D48-AC4D-DD9DD43C5BC7}" sibTransId="{AF16334C-DB86-42D2-8F6E-C509BA2EC860}"/>
    <dgm:cxn modelId="{AD1F539F-12D4-4116-9376-896DEAE4632C}" type="presOf" srcId="{9FC009F9-E146-4C45-A1D5-DF6C4EB18841}" destId="{23C8FC53-02BA-4DDC-8398-04ABA18C1DF8}" srcOrd="0" destOrd="0" presId="urn:microsoft.com/office/officeart/2005/8/layout/hierarchy1"/>
    <dgm:cxn modelId="{D1094309-0AB8-4FB8-8F85-83FD6EA9BF18}" type="presOf" srcId="{964A0F39-CAF0-4BA6-BC56-4F098B0EBC63}" destId="{7D88ACE6-9EF3-4CEC-9CF1-C92E65263BAF}" srcOrd="0" destOrd="0" presId="urn:microsoft.com/office/officeart/2005/8/layout/hierarchy1"/>
    <dgm:cxn modelId="{D1FD8591-63EB-4A0A-8ED9-2DE79104F7C1}" srcId="{6C8BBA6D-0FB0-4823-A09F-A53DF6246FF6}" destId="{95A8AC19-312C-418D-B88D-8690A42980DF}" srcOrd="4" destOrd="0" parTransId="{45B643C1-367D-43E0-B131-1863256E6882}" sibTransId="{19F34071-4AD3-432E-9FFF-8A88AE8DDF95}"/>
    <dgm:cxn modelId="{E8CA5BA4-A0EF-49CA-81FE-50DAD92CB867}" srcId="{6C8BBA6D-0FB0-4823-A09F-A53DF6246FF6}" destId="{9BF1AB2D-FDA4-4DF1-9245-5104090C14BC}" srcOrd="0" destOrd="0" parTransId="{D8E5EDCA-9BE6-4D54-8B9B-365D7D8C6AF3}" sibTransId="{9632B353-037A-4538-95C9-822BB8BDE85D}"/>
    <dgm:cxn modelId="{0B390BA9-1FAB-4F86-9EA3-989539FAD5D8}" type="presOf" srcId="{3AEFAED7-5387-4CF3-AF59-8A1BD237A8BA}" destId="{6523FBD2-84C8-476E-A5DC-B22DEB977182}" srcOrd="0" destOrd="0" presId="urn:microsoft.com/office/officeart/2005/8/layout/hierarchy1"/>
    <dgm:cxn modelId="{20B2E34F-D72E-4A6C-8944-77F45C40BE7C}" type="presOf" srcId="{8B3FB750-F172-42B5-9BAD-9DA29E3DFF4A}" destId="{7B9EEC4F-CBA7-49EB-B7C2-9F20A26030DB}" srcOrd="0" destOrd="0" presId="urn:microsoft.com/office/officeart/2005/8/layout/hierarchy1"/>
    <dgm:cxn modelId="{F9FFB993-63A1-425B-AF8B-186C67ECA130}" srcId="{6C8BBA6D-0FB0-4823-A09F-A53DF6246FF6}" destId="{1947C645-1563-44EA-8A54-521CE41384F2}" srcOrd="3" destOrd="0" parTransId="{93DAF9E6-0770-4AB3-9A48-FA248BBDF960}" sibTransId="{A6EF032B-F175-4827-BED6-D37DE3A64D20}"/>
    <dgm:cxn modelId="{0B78EB04-B243-4F2C-B263-B361A513E658}" type="presOf" srcId="{93DAF9E6-0770-4AB3-9A48-FA248BBDF960}" destId="{9643CF7D-138E-460F-B847-4A4CA8CC0336}" srcOrd="0" destOrd="0" presId="urn:microsoft.com/office/officeart/2005/8/layout/hierarchy1"/>
    <dgm:cxn modelId="{ADEDF60E-ABEE-4C2B-A89D-2A755876BEFF}" type="presOf" srcId="{CD0BD118-1B70-4D03-862D-3C88465A761A}" destId="{22C0950D-7C3E-4FCE-B3D3-64037A8ED87E}" srcOrd="0" destOrd="0" presId="urn:microsoft.com/office/officeart/2005/8/layout/hierarchy1"/>
    <dgm:cxn modelId="{286BA1B5-85B1-47BE-AA3B-7A4E883BA192}" srcId="{6C8BBA6D-0FB0-4823-A09F-A53DF6246FF6}" destId="{8EDB4952-3364-499D-AF14-7868E441EABB}" srcOrd="1" destOrd="0" parTransId="{5318378C-858C-48C7-8DD9-85DACC8E5ECD}" sibTransId="{0FA2EC81-7EF9-4956-9116-7BA74A4A4B4B}"/>
    <dgm:cxn modelId="{A9C53661-8348-4224-B1D2-F6AEBB489B54}" type="presOf" srcId="{CFE2BB0B-D1BF-442E-BAB2-8A4E0BE7B038}" destId="{20B70863-826C-4593-962A-9BE359942EA3}" srcOrd="0" destOrd="0" presId="urn:microsoft.com/office/officeart/2005/8/layout/hierarchy1"/>
    <dgm:cxn modelId="{9101957F-CF18-4FD2-9F7C-855DDE7D900B}" type="presOf" srcId="{1947C645-1563-44EA-8A54-521CE41384F2}" destId="{659EEB9C-DF45-4E2E-B35C-6866D5B12CA1}" srcOrd="0" destOrd="0" presId="urn:microsoft.com/office/officeart/2005/8/layout/hierarchy1"/>
    <dgm:cxn modelId="{72CA1CBC-3575-4D48-91F1-2EE979319A01}" type="presOf" srcId="{8B3B59D9-1C51-4BB8-B9B6-AEF0A0CA72CA}" destId="{F5F89420-4602-4C96-BEF8-385CEF523E94}" srcOrd="0" destOrd="0" presId="urn:microsoft.com/office/officeart/2005/8/layout/hierarchy1"/>
    <dgm:cxn modelId="{678297F6-FA07-4FC3-81E8-72359F4635F1}" type="presOf" srcId="{2BB7CC56-2B98-4D48-AC4D-DD9DD43C5BC7}" destId="{70E48C4A-A059-4BEA-858D-0404A6EF974E}" srcOrd="0" destOrd="0" presId="urn:microsoft.com/office/officeart/2005/8/layout/hierarchy1"/>
    <dgm:cxn modelId="{9C15758C-5ABD-4C00-83D1-F46ED44B5B6E}" type="presOf" srcId="{45B643C1-367D-43E0-B131-1863256E6882}" destId="{FF778E30-83EA-440C-BE44-731F27A761F4}" srcOrd="0" destOrd="0" presId="urn:microsoft.com/office/officeart/2005/8/layout/hierarchy1"/>
    <dgm:cxn modelId="{1BEE2DA4-2EA6-4F29-B8CB-DC0D2491E237}" type="presOf" srcId="{5318378C-858C-48C7-8DD9-85DACC8E5ECD}" destId="{4B395C47-2CA0-48B9-8387-11299730758B}" srcOrd="0" destOrd="0" presId="urn:microsoft.com/office/officeart/2005/8/layout/hierarchy1"/>
    <dgm:cxn modelId="{3D95C24C-1772-4854-B9A4-FD96663000FA}" type="presOf" srcId="{9DAAF5B5-65B4-429D-9906-5080AE4030BC}" destId="{EE758E48-B7B2-453E-9EB5-87A2150D4005}" srcOrd="0" destOrd="0" presId="urn:microsoft.com/office/officeart/2005/8/layout/hierarchy1"/>
    <dgm:cxn modelId="{EF7592EC-1CAC-4EE7-A0AB-EF7154A26799}" type="presOf" srcId="{6C8BBA6D-0FB0-4823-A09F-A53DF6246FF6}" destId="{7A16B9E0-41AF-4825-B355-936C79866775}" srcOrd="0" destOrd="0" presId="urn:microsoft.com/office/officeart/2005/8/layout/hierarchy1"/>
    <dgm:cxn modelId="{A5151867-DD60-483F-9FFE-D2AD589D464C}" srcId="{3AEFAED7-5387-4CF3-AF59-8A1BD237A8BA}" destId="{6C8BBA6D-0FB0-4823-A09F-A53DF6246FF6}" srcOrd="0" destOrd="0" parTransId="{C9568F02-F27D-4947-843C-87BC775C3D82}" sibTransId="{A7962BB9-77FE-40FF-91BD-372BD0B94E5C}"/>
    <dgm:cxn modelId="{5F788EA4-39F8-4161-98C2-B08D2EE5F576}" srcId="{95A8AC19-312C-418D-B88D-8690A42980DF}" destId="{8B3FB750-F172-42B5-9BAD-9DA29E3DFF4A}" srcOrd="0" destOrd="0" parTransId="{2FC73EBD-F16C-46DD-B3A9-E20DBE5E8875}" sibTransId="{409ABA8E-FE6C-4A45-8F36-2F2D1482F436}"/>
    <dgm:cxn modelId="{454E939F-03EF-4DB7-8BD2-8CDB1F233751}" srcId="{8B3B59D9-1C51-4BB8-B9B6-AEF0A0CA72CA}" destId="{17C6391E-1413-47B8-A9E9-5D1DF0F18AFE}" srcOrd="0" destOrd="0" parTransId="{9DAAF5B5-65B4-429D-9906-5080AE4030BC}" sibTransId="{71ABF4AF-3186-412E-8262-E015DA49934C}"/>
    <dgm:cxn modelId="{50252DA9-1480-45C8-B3BD-763C724D95C8}" srcId="{9BF1AB2D-FDA4-4DF1-9245-5104090C14BC}" destId="{9FC009F9-E146-4C45-A1D5-DF6C4EB18841}" srcOrd="0" destOrd="0" parTransId="{964A0F39-CAF0-4BA6-BC56-4F098B0EBC63}" sibTransId="{8133A9B8-24C4-4795-BD0C-13723671BF38}"/>
    <dgm:cxn modelId="{5C21E932-2483-437A-97D8-539F303CB3D4}" type="presParOf" srcId="{6523FBD2-84C8-476E-A5DC-B22DEB977182}" destId="{618EE2D6-B149-4597-94FF-ACE03F756319}" srcOrd="0" destOrd="0" presId="urn:microsoft.com/office/officeart/2005/8/layout/hierarchy1"/>
    <dgm:cxn modelId="{3DA9C117-5F2F-4644-A4CE-FA4329BB5686}" type="presParOf" srcId="{618EE2D6-B149-4597-94FF-ACE03F756319}" destId="{96EEEB0C-11F4-4A4C-8C99-FD3B7C197002}" srcOrd="0" destOrd="0" presId="urn:microsoft.com/office/officeart/2005/8/layout/hierarchy1"/>
    <dgm:cxn modelId="{B48A9FB5-A545-4F8F-840E-9738382CB460}" type="presParOf" srcId="{96EEEB0C-11F4-4A4C-8C99-FD3B7C197002}" destId="{40A17F7C-3E50-4286-80CB-5A7E7932A0FA}" srcOrd="0" destOrd="0" presId="urn:microsoft.com/office/officeart/2005/8/layout/hierarchy1"/>
    <dgm:cxn modelId="{D53BE84C-C6BA-450A-BBE2-DC2D87D1F9CF}" type="presParOf" srcId="{96EEEB0C-11F4-4A4C-8C99-FD3B7C197002}" destId="{7A16B9E0-41AF-4825-B355-936C79866775}" srcOrd="1" destOrd="0" presId="urn:microsoft.com/office/officeart/2005/8/layout/hierarchy1"/>
    <dgm:cxn modelId="{961289EA-0EBB-40CB-9B18-2189C40C8E8A}" type="presParOf" srcId="{618EE2D6-B149-4597-94FF-ACE03F756319}" destId="{402039F4-48DB-4458-AFAA-D3D08C58897B}" srcOrd="1" destOrd="0" presId="urn:microsoft.com/office/officeart/2005/8/layout/hierarchy1"/>
    <dgm:cxn modelId="{260643A5-AA88-4C96-ACD3-A8E7777D314C}" type="presParOf" srcId="{402039F4-48DB-4458-AFAA-D3D08C58897B}" destId="{8AC7D385-EA16-4963-A368-E2A606B5F13A}" srcOrd="0" destOrd="0" presId="urn:microsoft.com/office/officeart/2005/8/layout/hierarchy1"/>
    <dgm:cxn modelId="{09173C42-4004-4518-A89D-0C2231BACC4D}" type="presParOf" srcId="{402039F4-48DB-4458-AFAA-D3D08C58897B}" destId="{51B1C9BD-9466-49BD-851D-413AD75EA196}" srcOrd="1" destOrd="0" presId="urn:microsoft.com/office/officeart/2005/8/layout/hierarchy1"/>
    <dgm:cxn modelId="{3B7E8430-BD09-42C5-9517-CF18A827EE69}" type="presParOf" srcId="{51B1C9BD-9466-49BD-851D-413AD75EA196}" destId="{AB8336A1-DCAA-44A5-9AA3-27F1D83235B3}" srcOrd="0" destOrd="0" presId="urn:microsoft.com/office/officeart/2005/8/layout/hierarchy1"/>
    <dgm:cxn modelId="{3C355263-DD71-451D-A9AF-C55E2275348C}" type="presParOf" srcId="{AB8336A1-DCAA-44A5-9AA3-27F1D83235B3}" destId="{33A37DE0-C912-4DBE-9C9A-F28BEE9A3440}" srcOrd="0" destOrd="0" presId="urn:microsoft.com/office/officeart/2005/8/layout/hierarchy1"/>
    <dgm:cxn modelId="{32A8282E-821F-41E5-AEA2-F554F4C915D8}" type="presParOf" srcId="{AB8336A1-DCAA-44A5-9AA3-27F1D83235B3}" destId="{945D4208-DB7A-4686-997A-82E823A6904F}" srcOrd="1" destOrd="0" presId="urn:microsoft.com/office/officeart/2005/8/layout/hierarchy1"/>
    <dgm:cxn modelId="{8EA4EE81-BC4B-4C17-8B8C-78B2AC601EB1}" type="presParOf" srcId="{51B1C9BD-9466-49BD-851D-413AD75EA196}" destId="{0626C901-C4A3-4BBF-975B-01E727E47C0B}" srcOrd="1" destOrd="0" presId="urn:microsoft.com/office/officeart/2005/8/layout/hierarchy1"/>
    <dgm:cxn modelId="{0BE8EF70-E602-4D89-BF0B-992E9E1364F5}" type="presParOf" srcId="{0626C901-C4A3-4BBF-975B-01E727E47C0B}" destId="{7D88ACE6-9EF3-4CEC-9CF1-C92E65263BAF}" srcOrd="0" destOrd="0" presId="urn:microsoft.com/office/officeart/2005/8/layout/hierarchy1"/>
    <dgm:cxn modelId="{2BEBDD09-1525-444B-AB04-AC664CF39C71}" type="presParOf" srcId="{0626C901-C4A3-4BBF-975B-01E727E47C0B}" destId="{8F925DF2-EE31-4248-857A-D51789EDE4C3}" srcOrd="1" destOrd="0" presId="urn:microsoft.com/office/officeart/2005/8/layout/hierarchy1"/>
    <dgm:cxn modelId="{D44F34E2-A922-4EA5-AD7F-1C471058FACB}" type="presParOf" srcId="{8F925DF2-EE31-4248-857A-D51789EDE4C3}" destId="{07351141-E307-43E5-BF04-3635708E7187}" srcOrd="0" destOrd="0" presId="urn:microsoft.com/office/officeart/2005/8/layout/hierarchy1"/>
    <dgm:cxn modelId="{B8E00604-1F97-4FFB-8C62-9EC4D731AB7E}" type="presParOf" srcId="{07351141-E307-43E5-BF04-3635708E7187}" destId="{FFA7C915-7B98-408D-9A28-0257AC126AAC}" srcOrd="0" destOrd="0" presId="urn:microsoft.com/office/officeart/2005/8/layout/hierarchy1"/>
    <dgm:cxn modelId="{CFC1BA29-046E-4E83-87C2-073D8ECFDE79}" type="presParOf" srcId="{07351141-E307-43E5-BF04-3635708E7187}" destId="{23C8FC53-02BA-4DDC-8398-04ABA18C1DF8}" srcOrd="1" destOrd="0" presId="urn:microsoft.com/office/officeart/2005/8/layout/hierarchy1"/>
    <dgm:cxn modelId="{1C83A1D3-D039-41B1-94A0-26B24456ABFD}" type="presParOf" srcId="{8F925DF2-EE31-4248-857A-D51789EDE4C3}" destId="{5FE976E6-3E64-46C9-9F65-AB6F16930357}" srcOrd="1" destOrd="0" presId="urn:microsoft.com/office/officeart/2005/8/layout/hierarchy1"/>
    <dgm:cxn modelId="{D604AFBD-DA9F-4341-92EE-F5C6A184F46B}" type="presParOf" srcId="{402039F4-48DB-4458-AFAA-D3D08C58897B}" destId="{4B395C47-2CA0-48B9-8387-11299730758B}" srcOrd="2" destOrd="0" presId="urn:microsoft.com/office/officeart/2005/8/layout/hierarchy1"/>
    <dgm:cxn modelId="{D4DDE498-EB0B-4F20-B48E-B97F29499942}" type="presParOf" srcId="{402039F4-48DB-4458-AFAA-D3D08C58897B}" destId="{F7ED683E-D50C-4B8A-A13F-5C4A2A994F1B}" srcOrd="3" destOrd="0" presId="urn:microsoft.com/office/officeart/2005/8/layout/hierarchy1"/>
    <dgm:cxn modelId="{6DD07B12-ED03-4A7D-A5C3-C3E71F59CDCD}" type="presParOf" srcId="{F7ED683E-D50C-4B8A-A13F-5C4A2A994F1B}" destId="{87E5CEB2-5263-46F8-A96E-0F74D67622AF}" srcOrd="0" destOrd="0" presId="urn:microsoft.com/office/officeart/2005/8/layout/hierarchy1"/>
    <dgm:cxn modelId="{6C899774-BA5E-4672-BD79-33AC9CB8C62C}" type="presParOf" srcId="{87E5CEB2-5263-46F8-A96E-0F74D67622AF}" destId="{B45B7A38-3CAA-44E0-BD8E-436053D45FEA}" srcOrd="0" destOrd="0" presId="urn:microsoft.com/office/officeart/2005/8/layout/hierarchy1"/>
    <dgm:cxn modelId="{1466D848-1019-4A04-BB2F-716D0DF51915}" type="presParOf" srcId="{87E5CEB2-5263-46F8-A96E-0F74D67622AF}" destId="{06A99ABA-FD1D-4F0A-8D58-1F7B7D4B74B5}" srcOrd="1" destOrd="0" presId="urn:microsoft.com/office/officeart/2005/8/layout/hierarchy1"/>
    <dgm:cxn modelId="{A5BF4226-1852-4D1A-B16A-DF0832E1824F}" type="presParOf" srcId="{F7ED683E-D50C-4B8A-A13F-5C4A2A994F1B}" destId="{20A22CFE-77E0-4A9D-BCA7-04B7F8567AEF}" srcOrd="1" destOrd="0" presId="urn:microsoft.com/office/officeart/2005/8/layout/hierarchy1"/>
    <dgm:cxn modelId="{92902753-37B3-481B-989A-43AA26C8086D}" type="presParOf" srcId="{20A22CFE-77E0-4A9D-BCA7-04B7F8567AEF}" destId="{70E48C4A-A059-4BEA-858D-0404A6EF974E}" srcOrd="0" destOrd="0" presId="urn:microsoft.com/office/officeart/2005/8/layout/hierarchy1"/>
    <dgm:cxn modelId="{6AC38725-34C5-4D3D-A174-2B8510940199}" type="presParOf" srcId="{20A22CFE-77E0-4A9D-BCA7-04B7F8567AEF}" destId="{69E4A824-36C1-4103-BD32-58CC012C5396}" srcOrd="1" destOrd="0" presId="urn:microsoft.com/office/officeart/2005/8/layout/hierarchy1"/>
    <dgm:cxn modelId="{D4AFF9EB-B8BC-43B0-810C-1124B1C29C8B}" type="presParOf" srcId="{69E4A824-36C1-4103-BD32-58CC012C5396}" destId="{D02ED8EA-4A16-4FA2-B277-4C67575D8F02}" srcOrd="0" destOrd="0" presId="urn:microsoft.com/office/officeart/2005/8/layout/hierarchy1"/>
    <dgm:cxn modelId="{B4BB4F99-5353-4BC2-9532-3C4111DB14F0}" type="presParOf" srcId="{D02ED8EA-4A16-4FA2-B277-4C67575D8F02}" destId="{FB455336-DE99-43F4-BF5C-4CB6635FB5C8}" srcOrd="0" destOrd="0" presId="urn:microsoft.com/office/officeart/2005/8/layout/hierarchy1"/>
    <dgm:cxn modelId="{870E1366-432C-4C2D-B2B3-3A275DCE8939}" type="presParOf" srcId="{D02ED8EA-4A16-4FA2-B277-4C67575D8F02}" destId="{20B70863-826C-4593-962A-9BE359942EA3}" srcOrd="1" destOrd="0" presId="urn:microsoft.com/office/officeart/2005/8/layout/hierarchy1"/>
    <dgm:cxn modelId="{16E5963A-A81F-4EDD-94AD-4ACA513C3661}" type="presParOf" srcId="{69E4A824-36C1-4103-BD32-58CC012C5396}" destId="{A4F2C40F-688A-4C9A-8D50-CF69225325F9}" srcOrd="1" destOrd="0" presId="urn:microsoft.com/office/officeart/2005/8/layout/hierarchy1"/>
    <dgm:cxn modelId="{C8833086-E10E-457B-AE90-48809902CE5B}" type="presParOf" srcId="{402039F4-48DB-4458-AFAA-D3D08C58897B}" destId="{642887B5-6A87-490F-ABEC-81BF48F80B17}" srcOrd="4" destOrd="0" presId="urn:microsoft.com/office/officeart/2005/8/layout/hierarchy1"/>
    <dgm:cxn modelId="{0B056E6C-0B10-4171-AA98-A0FDB021830C}" type="presParOf" srcId="{402039F4-48DB-4458-AFAA-D3D08C58897B}" destId="{E00CC331-AC1E-4947-BB28-53941503A80E}" srcOrd="5" destOrd="0" presId="urn:microsoft.com/office/officeart/2005/8/layout/hierarchy1"/>
    <dgm:cxn modelId="{FDBB8EED-80F0-453D-A5F9-8FC9DCED4F1D}" type="presParOf" srcId="{E00CC331-AC1E-4947-BB28-53941503A80E}" destId="{C9D26A5D-9CB1-4D5C-BC82-CFBAA643E3F1}" srcOrd="0" destOrd="0" presId="urn:microsoft.com/office/officeart/2005/8/layout/hierarchy1"/>
    <dgm:cxn modelId="{FC70EA7C-3D1E-4183-8E11-9B2CDB4F632F}" type="presParOf" srcId="{C9D26A5D-9CB1-4D5C-BC82-CFBAA643E3F1}" destId="{CEE49ABF-7342-4D4D-B646-673E6E4470F0}" srcOrd="0" destOrd="0" presId="urn:microsoft.com/office/officeart/2005/8/layout/hierarchy1"/>
    <dgm:cxn modelId="{6C209832-96BE-4CA1-BBCB-3054C75FF992}" type="presParOf" srcId="{C9D26A5D-9CB1-4D5C-BC82-CFBAA643E3F1}" destId="{F5F89420-4602-4C96-BEF8-385CEF523E94}" srcOrd="1" destOrd="0" presId="urn:microsoft.com/office/officeart/2005/8/layout/hierarchy1"/>
    <dgm:cxn modelId="{E60BC5F8-E125-4993-95CC-3D85A4972488}" type="presParOf" srcId="{E00CC331-AC1E-4947-BB28-53941503A80E}" destId="{8600A4A0-67B0-424D-98D1-13A5235A44D6}" srcOrd="1" destOrd="0" presId="urn:microsoft.com/office/officeart/2005/8/layout/hierarchy1"/>
    <dgm:cxn modelId="{95E4D855-FF36-4219-9CDD-4E9A32353B5D}" type="presParOf" srcId="{8600A4A0-67B0-424D-98D1-13A5235A44D6}" destId="{EE758E48-B7B2-453E-9EB5-87A2150D4005}" srcOrd="0" destOrd="0" presId="urn:microsoft.com/office/officeart/2005/8/layout/hierarchy1"/>
    <dgm:cxn modelId="{A528C232-6A15-47E2-9484-FE7EB35425F9}" type="presParOf" srcId="{8600A4A0-67B0-424D-98D1-13A5235A44D6}" destId="{998CAD11-83B5-4DFD-8484-EBBEE63EC37C}" srcOrd="1" destOrd="0" presId="urn:microsoft.com/office/officeart/2005/8/layout/hierarchy1"/>
    <dgm:cxn modelId="{B72157A1-DC9E-47BC-9698-F31E4AA322F3}" type="presParOf" srcId="{998CAD11-83B5-4DFD-8484-EBBEE63EC37C}" destId="{8EF0E962-4180-4B5E-A60F-5361FF5D0D1F}" srcOrd="0" destOrd="0" presId="urn:microsoft.com/office/officeart/2005/8/layout/hierarchy1"/>
    <dgm:cxn modelId="{61765405-B977-4D11-BE2B-32542A7DB11D}" type="presParOf" srcId="{8EF0E962-4180-4B5E-A60F-5361FF5D0D1F}" destId="{983DB1B9-7AC2-40CA-BEF6-793A4E3EA8B4}" srcOrd="0" destOrd="0" presId="urn:microsoft.com/office/officeart/2005/8/layout/hierarchy1"/>
    <dgm:cxn modelId="{314DBA6E-6AB7-4195-B88B-360C6FC45B21}" type="presParOf" srcId="{8EF0E962-4180-4B5E-A60F-5361FF5D0D1F}" destId="{EB951A20-F194-44CA-AA7D-5856F36B3A6B}" srcOrd="1" destOrd="0" presId="urn:microsoft.com/office/officeart/2005/8/layout/hierarchy1"/>
    <dgm:cxn modelId="{32B68EF4-2581-411C-ABC9-1059F08B666A}" type="presParOf" srcId="{998CAD11-83B5-4DFD-8484-EBBEE63EC37C}" destId="{D056A4B9-873A-48CE-9BF3-F14E2FCAB622}" srcOrd="1" destOrd="0" presId="urn:microsoft.com/office/officeart/2005/8/layout/hierarchy1"/>
    <dgm:cxn modelId="{A684AF47-161F-45DA-9538-37953663E5A8}" type="presParOf" srcId="{402039F4-48DB-4458-AFAA-D3D08C58897B}" destId="{9643CF7D-138E-460F-B847-4A4CA8CC0336}" srcOrd="6" destOrd="0" presId="urn:microsoft.com/office/officeart/2005/8/layout/hierarchy1"/>
    <dgm:cxn modelId="{7BE201D3-6EC8-4B22-8904-11D170E2E5C8}" type="presParOf" srcId="{402039F4-48DB-4458-AFAA-D3D08C58897B}" destId="{C87C0380-8C42-410F-851D-6EB1F7EACBDC}" srcOrd="7" destOrd="0" presId="urn:microsoft.com/office/officeart/2005/8/layout/hierarchy1"/>
    <dgm:cxn modelId="{8B0EBA1F-A9B2-4314-BA1F-730F3A405790}" type="presParOf" srcId="{C87C0380-8C42-410F-851D-6EB1F7EACBDC}" destId="{879CD939-6B8D-4EC4-83A8-ECD8AA32AAC4}" srcOrd="0" destOrd="0" presId="urn:microsoft.com/office/officeart/2005/8/layout/hierarchy1"/>
    <dgm:cxn modelId="{B19DA85B-9914-4E89-9828-27B288DB31A5}" type="presParOf" srcId="{879CD939-6B8D-4EC4-83A8-ECD8AA32AAC4}" destId="{2181AB75-7B71-4E5A-BA01-2937DE17B5AC}" srcOrd="0" destOrd="0" presId="urn:microsoft.com/office/officeart/2005/8/layout/hierarchy1"/>
    <dgm:cxn modelId="{FD421360-3826-47D6-8769-E26848B2F1AC}" type="presParOf" srcId="{879CD939-6B8D-4EC4-83A8-ECD8AA32AAC4}" destId="{659EEB9C-DF45-4E2E-B35C-6866D5B12CA1}" srcOrd="1" destOrd="0" presId="urn:microsoft.com/office/officeart/2005/8/layout/hierarchy1"/>
    <dgm:cxn modelId="{3D85E5D5-F45E-4E14-89B8-A6E296BFC55F}" type="presParOf" srcId="{C87C0380-8C42-410F-851D-6EB1F7EACBDC}" destId="{30CE1719-7053-4372-A2B7-D24212E84B3F}" srcOrd="1" destOrd="0" presId="urn:microsoft.com/office/officeart/2005/8/layout/hierarchy1"/>
    <dgm:cxn modelId="{19B55181-A1DB-41D9-9E46-E41C73931BD6}" type="presParOf" srcId="{30CE1719-7053-4372-A2B7-D24212E84B3F}" destId="{22C0950D-7C3E-4FCE-B3D3-64037A8ED87E}" srcOrd="0" destOrd="0" presId="urn:microsoft.com/office/officeart/2005/8/layout/hierarchy1"/>
    <dgm:cxn modelId="{E0E0F606-3A56-462C-9F5F-613CDF20FDA3}" type="presParOf" srcId="{30CE1719-7053-4372-A2B7-D24212E84B3F}" destId="{711B54BE-6D79-4618-8540-804A4E21095F}" srcOrd="1" destOrd="0" presId="urn:microsoft.com/office/officeart/2005/8/layout/hierarchy1"/>
    <dgm:cxn modelId="{77FC595D-4D90-42B6-AF75-BF180396AF70}" type="presParOf" srcId="{711B54BE-6D79-4618-8540-804A4E21095F}" destId="{35335EA5-1AE1-4A11-B03C-38FA8412AE80}" srcOrd="0" destOrd="0" presId="urn:microsoft.com/office/officeart/2005/8/layout/hierarchy1"/>
    <dgm:cxn modelId="{90812F21-49C3-4933-AE87-335822C26A01}" type="presParOf" srcId="{35335EA5-1AE1-4A11-B03C-38FA8412AE80}" destId="{694212E0-D7DC-463B-92C4-880E31B34D64}" srcOrd="0" destOrd="0" presId="urn:microsoft.com/office/officeart/2005/8/layout/hierarchy1"/>
    <dgm:cxn modelId="{8D99F287-186D-4248-84EA-DE3EACF03E95}" type="presParOf" srcId="{35335EA5-1AE1-4A11-B03C-38FA8412AE80}" destId="{799ACFDD-4D50-4755-84A4-EAFEF630958A}" srcOrd="1" destOrd="0" presId="urn:microsoft.com/office/officeart/2005/8/layout/hierarchy1"/>
    <dgm:cxn modelId="{9A5D3D9A-62F7-436D-B7FA-4E4D1B179840}" type="presParOf" srcId="{711B54BE-6D79-4618-8540-804A4E21095F}" destId="{A503579A-EE50-4373-849A-AA8ABF9048DA}" srcOrd="1" destOrd="0" presId="urn:microsoft.com/office/officeart/2005/8/layout/hierarchy1"/>
    <dgm:cxn modelId="{14FFD0FA-9E93-4A09-967D-E4E9BF26CA3C}" type="presParOf" srcId="{402039F4-48DB-4458-AFAA-D3D08C58897B}" destId="{FF778E30-83EA-440C-BE44-731F27A761F4}" srcOrd="8" destOrd="0" presId="urn:microsoft.com/office/officeart/2005/8/layout/hierarchy1"/>
    <dgm:cxn modelId="{B62E5940-1B28-4C1E-AEF7-CFAF3277BEBF}" type="presParOf" srcId="{402039F4-48DB-4458-AFAA-D3D08C58897B}" destId="{16742976-0857-4208-81FA-E467F358AC18}" srcOrd="9" destOrd="0" presId="urn:microsoft.com/office/officeart/2005/8/layout/hierarchy1"/>
    <dgm:cxn modelId="{F14E8967-307E-4C04-855D-0EC527C5D0F5}" type="presParOf" srcId="{16742976-0857-4208-81FA-E467F358AC18}" destId="{D170B0B6-8BF5-4A32-91BB-B29A0D33F74D}" srcOrd="0" destOrd="0" presId="urn:microsoft.com/office/officeart/2005/8/layout/hierarchy1"/>
    <dgm:cxn modelId="{085A95AB-19EB-470A-8292-5B23E7938108}" type="presParOf" srcId="{D170B0B6-8BF5-4A32-91BB-B29A0D33F74D}" destId="{5392872B-5D9A-4155-8B4D-9CF00E4A3EF3}" srcOrd="0" destOrd="0" presId="urn:microsoft.com/office/officeart/2005/8/layout/hierarchy1"/>
    <dgm:cxn modelId="{87DE5273-F63C-4583-BF02-B9780AECDE0F}" type="presParOf" srcId="{D170B0B6-8BF5-4A32-91BB-B29A0D33F74D}" destId="{CFDF280F-5C32-4185-A0E9-DBEDA568254C}" srcOrd="1" destOrd="0" presId="urn:microsoft.com/office/officeart/2005/8/layout/hierarchy1"/>
    <dgm:cxn modelId="{C326B786-B7FA-462B-9097-8A74B13B1335}" type="presParOf" srcId="{16742976-0857-4208-81FA-E467F358AC18}" destId="{E3FA268B-29DA-4010-8E9D-152E94614921}" srcOrd="1" destOrd="0" presId="urn:microsoft.com/office/officeart/2005/8/layout/hierarchy1"/>
    <dgm:cxn modelId="{0C40E0D1-D7BE-4B0E-B72A-E67DDD957E5D}" type="presParOf" srcId="{E3FA268B-29DA-4010-8E9D-152E94614921}" destId="{023E7329-FCD1-4FD3-A147-6EAAEF64A3C7}" srcOrd="0" destOrd="0" presId="urn:microsoft.com/office/officeart/2005/8/layout/hierarchy1"/>
    <dgm:cxn modelId="{84B75DD2-8AC2-4D01-B35B-6139133BD653}" type="presParOf" srcId="{E3FA268B-29DA-4010-8E9D-152E94614921}" destId="{4DC4137C-7B64-4AF1-A64A-D51436102D1E}" srcOrd="1" destOrd="0" presId="urn:microsoft.com/office/officeart/2005/8/layout/hierarchy1"/>
    <dgm:cxn modelId="{5D90C6CE-0979-440E-8BF1-13C2D87602E2}" type="presParOf" srcId="{4DC4137C-7B64-4AF1-A64A-D51436102D1E}" destId="{6927B0F0-108E-4349-A08C-409E454497A6}" srcOrd="0" destOrd="0" presId="urn:microsoft.com/office/officeart/2005/8/layout/hierarchy1"/>
    <dgm:cxn modelId="{6A131153-33F8-40F1-988B-C9FDB64CAE0C}" type="presParOf" srcId="{6927B0F0-108E-4349-A08C-409E454497A6}" destId="{CDD1D89D-0782-48A5-817C-AE6F14B77197}" srcOrd="0" destOrd="0" presId="urn:microsoft.com/office/officeart/2005/8/layout/hierarchy1"/>
    <dgm:cxn modelId="{3E3A4507-D066-47DD-A367-03019E151883}" type="presParOf" srcId="{6927B0F0-108E-4349-A08C-409E454497A6}" destId="{7B9EEC4F-CBA7-49EB-B7C2-9F20A26030DB}" srcOrd="1" destOrd="0" presId="urn:microsoft.com/office/officeart/2005/8/layout/hierarchy1"/>
    <dgm:cxn modelId="{25D47ECE-664B-4DBE-AD33-D4DCC1BBA16D}" type="presParOf" srcId="{4DC4137C-7B64-4AF1-A64A-D51436102D1E}" destId="{C8EF0FCE-9917-4615-AC07-B38FA4CFD12B}" srcOrd="1" destOrd="0" presId="urn:microsoft.com/office/officeart/2005/8/layout/hierarchy1"/>
  </dgm:cxnLst>
  <dgm:bg/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AEFAED7-5387-4CF3-AF59-8A1BD237A8B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C8BBA6D-0FB0-4823-A09F-A53DF6246FF6}">
      <dgm:prSet phldrT="[Text]" custT="1"/>
      <dgm:spPr/>
      <dgm:t>
        <a:bodyPr/>
        <a:lstStyle/>
        <a:p>
          <a:r>
            <a:rPr lang="en-US" sz="900" b="1" dirty="0" smtClean="0"/>
            <a:t>SUTONONGGO</a:t>
          </a:r>
        </a:p>
      </dgm:t>
    </dgm:pt>
    <dgm:pt modelId="{C9568F02-F27D-4947-843C-87BC775C3D82}" type="parTrans" cxnId="{A5151867-DD60-483F-9FFE-D2AD589D464C}">
      <dgm:prSet/>
      <dgm:spPr/>
      <dgm:t>
        <a:bodyPr/>
        <a:lstStyle/>
        <a:p>
          <a:endParaRPr lang="en-US"/>
        </a:p>
      </dgm:t>
    </dgm:pt>
    <dgm:pt modelId="{A7962BB9-77FE-40FF-91BD-372BD0B94E5C}" type="sibTrans" cxnId="{A5151867-DD60-483F-9FFE-D2AD589D464C}">
      <dgm:prSet/>
      <dgm:spPr/>
      <dgm:t>
        <a:bodyPr/>
        <a:lstStyle/>
        <a:p>
          <a:endParaRPr lang="en-US"/>
        </a:p>
      </dgm:t>
    </dgm:pt>
    <dgm:pt modelId="{9BF1AB2D-FDA4-4DF1-9245-5104090C14BC}">
      <dgm:prSet phldrT="[Text]" custT="1"/>
      <dgm:spPr/>
      <dgm:t>
        <a:bodyPr/>
        <a:lstStyle/>
        <a:p>
          <a:pPr algn="ctr"/>
          <a:r>
            <a:rPr lang="en-US" sz="900" b="1" dirty="0" smtClean="0"/>
            <a:t>SADIKIN (DONOJOYO)</a:t>
          </a:r>
          <a:endParaRPr lang="en-US" sz="900" b="1" dirty="0"/>
        </a:p>
      </dgm:t>
    </dgm:pt>
    <dgm:pt modelId="{D8E5EDCA-9BE6-4D54-8B9B-365D7D8C6AF3}" type="parTrans" cxnId="{E8CA5BA4-A0EF-49CA-81FE-50DAD92CB867}">
      <dgm:prSet/>
      <dgm:spPr/>
      <dgm:t>
        <a:bodyPr/>
        <a:lstStyle/>
        <a:p>
          <a:endParaRPr lang="en-US" sz="900" b="1"/>
        </a:p>
      </dgm:t>
    </dgm:pt>
    <dgm:pt modelId="{9632B353-037A-4538-95C9-822BB8BDE85D}" type="sibTrans" cxnId="{E8CA5BA4-A0EF-49CA-81FE-50DAD92CB867}">
      <dgm:prSet/>
      <dgm:spPr/>
      <dgm:t>
        <a:bodyPr/>
        <a:lstStyle/>
        <a:p>
          <a:endParaRPr lang="en-US"/>
        </a:p>
      </dgm:t>
    </dgm:pt>
    <dgm:pt modelId="{9FC009F9-E146-4C45-A1D5-DF6C4EB18841}">
      <dgm:prSet phldrT="[Text]" custT="1"/>
      <dgm:spPr/>
      <dgm:t>
        <a:bodyPr/>
        <a:lstStyle/>
        <a:p>
          <a:pPr algn="ctr"/>
          <a:r>
            <a:rPr lang="en-US" sz="900" b="1" dirty="0" smtClean="0"/>
            <a:t>B. WONGSOSEMITO</a:t>
          </a:r>
        </a:p>
      </dgm:t>
    </dgm:pt>
    <dgm:pt modelId="{964A0F39-CAF0-4BA6-BC56-4F098B0EBC63}" type="parTrans" cxnId="{50252DA9-1480-45C8-B3BD-763C724D95C8}">
      <dgm:prSet/>
      <dgm:spPr/>
      <dgm:t>
        <a:bodyPr/>
        <a:lstStyle/>
        <a:p>
          <a:endParaRPr lang="en-US" sz="900" b="1"/>
        </a:p>
      </dgm:t>
    </dgm:pt>
    <dgm:pt modelId="{8133A9B8-24C4-4795-BD0C-13723671BF38}" type="sibTrans" cxnId="{50252DA9-1480-45C8-B3BD-763C724D95C8}">
      <dgm:prSet/>
      <dgm:spPr/>
      <dgm:t>
        <a:bodyPr/>
        <a:lstStyle/>
        <a:p>
          <a:endParaRPr lang="en-US"/>
        </a:p>
      </dgm:t>
    </dgm:pt>
    <dgm:pt modelId="{432E312C-BCCD-4FD3-8E2A-E4F9BE660E19}">
      <dgm:prSet custT="1"/>
      <dgm:spPr/>
      <dgm:t>
        <a:bodyPr/>
        <a:lstStyle/>
        <a:p>
          <a:r>
            <a:rPr lang="en-US" sz="900" b="1" dirty="0" smtClean="0"/>
            <a:t>SIYAT </a:t>
          </a:r>
          <a:r>
            <a:rPr lang="en-US" sz="900" b="1" dirty="0" smtClean="0"/>
            <a:t>HERIWALUYO</a:t>
          </a:r>
          <a:endParaRPr lang="en-US" sz="900" b="1" dirty="0"/>
        </a:p>
      </dgm:t>
    </dgm:pt>
    <dgm:pt modelId="{298A5CB8-0165-4054-BB1D-47BCF3E8DC95}" type="parTrans" cxnId="{E7808803-B3B4-40A8-81AE-FDE5E6D1C699}">
      <dgm:prSet/>
      <dgm:spPr/>
      <dgm:t>
        <a:bodyPr/>
        <a:lstStyle/>
        <a:p>
          <a:endParaRPr lang="en-US" sz="900" b="1"/>
        </a:p>
      </dgm:t>
    </dgm:pt>
    <dgm:pt modelId="{6CF0B0D9-1F97-483D-91EA-2407A16DD47D}" type="sibTrans" cxnId="{E7808803-B3B4-40A8-81AE-FDE5E6D1C699}">
      <dgm:prSet/>
      <dgm:spPr/>
      <dgm:t>
        <a:bodyPr/>
        <a:lstStyle/>
        <a:p>
          <a:endParaRPr lang="en-US"/>
        </a:p>
      </dgm:t>
    </dgm:pt>
    <dgm:pt modelId="{D96F701F-32E5-4F1C-B5F9-3D93A6FAC51F}">
      <dgm:prSet custT="1"/>
      <dgm:spPr/>
      <dgm:t>
        <a:bodyPr/>
        <a:lstStyle/>
        <a:p>
          <a:r>
            <a:rPr lang="en-US" sz="900" b="1" dirty="0" smtClean="0"/>
            <a:t>1. PRIYO HARTONO</a:t>
          </a:r>
          <a:endParaRPr lang="en-US" sz="900" b="1" dirty="0"/>
        </a:p>
      </dgm:t>
    </dgm:pt>
    <dgm:pt modelId="{938F7D27-AC2A-40CB-9E96-9EA06A0E0791}" type="parTrans" cxnId="{A6C98613-7045-445C-8142-7BC386BF9EEB}">
      <dgm:prSet/>
      <dgm:spPr/>
      <dgm:t>
        <a:bodyPr/>
        <a:lstStyle/>
        <a:p>
          <a:endParaRPr lang="en-US" sz="900" b="1"/>
        </a:p>
      </dgm:t>
    </dgm:pt>
    <dgm:pt modelId="{BBEB915D-3DC6-4075-AA23-D458615B6CFD}" type="sibTrans" cxnId="{A6C98613-7045-445C-8142-7BC386BF9EEB}">
      <dgm:prSet/>
      <dgm:spPr/>
      <dgm:t>
        <a:bodyPr/>
        <a:lstStyle/>
        <a:p>
          <a:endParaRPr lang="en-US"/>
        </a:p>
      </dgm:t>
    </dgm:pt>
    <dgm:pt modelId="{A929C5D3-6FC6-462D-92C1-9052A2C829A6}">
      <dgm:prSet custT="1"/>
      <dgm:spPr/>
      <dgm:t>
        <a:bodyPr/>
        <a:lstStyle/>
        <a:p>
          <a:r>
            <a:rPr lang="en-US" sz="900" b="1" dirty="0" smtClean="0"/>
            <a:t>2. PARLAN BUDIYANTO</a:t>
          </a:r>
          <a:endParaRPr lang="en-US" sz="900" b="1" dirty="0"/>
        </a:p>
      </dgm:t>
    </dgm:pt>
    <dgm:pt modelId="{AA549603-B7F2-412A-81C7-1D6347B9AA00}" type="parTrans" cxnId="{30349389-B4D7-42BC-BE58-57E8BA3B4198}">
      <dgm:prSet/>
      <dgm:spPr/>
      <dgm:t>
        <a:bodyPr/>
        <a:lstStyle/>
        <a:p>
          <a:endParaRPr lang="en-US" sz="900" b="1"/>
        </a:p>
      </dgm:t>
    </dgm:pt>
    <dgm:pt modelId="{CD197270-469B-4928-B8B1-2DF4E0A3FAE6}" type="sibTrans" cxnId="{30349389-B4D7-42BC-BE58-57E8BA3B4198}">
      <dgm:prSet/>
      <dgm:spPr/>
      <dgm:t>
        <a:bodyPr/>
        <a:lstStyle/>
        <a:p>
          <a:endParaRPr lang="en-US"/>
        </a:p>
      </dgm:t>
    </dgm:pt>
    <dgm:pt modelId="{58B9A0B6-8AC6-4463-B3F8-B0C3188B1513}">
      <dgm:prSet custT="1"/>
      <dgm:spPr/>
      <dgm:t>
        <a:bodyPr/>
        <a:lstStyle/>
        <a:p>
          <a:r>
            <a:rPr lang="en-US" sz="900" b="1" dirty="0" smtClean="0"/>
            <a:t>3. BENI WINARTO</a:t>
          </a:r>
          <a:endParaRPr lang="en-US" sz="900" b="1" dirty="0"/>
        </a:p>
      </dgm:t>
    </dgm:pt>
    <dgm:pt modelId="{A9988283-4C13-4E17-9318-65489C53163F}" type="parTrans" cxnId="{503E7587-9386-40A2-826E-E74DC2F460AD}">
      <dgm:prSet/>
      <dgm:spPr/>
      <dgm:t>
        <a:bodyPr/>
        <a:lstStyle/>
        <a:p>
          <a:endParaRPr lang="en-US" sz="900" b="1"/>
        </a:p>
      </dgm:t>
    </dgm:pt>
    <dgm:pt modelId="{24527FC8-8BA9-435C-A28F-6535D157CC12}" type="sibTrans" cxnId="{503E7587-9386-40A2-826E-E74DC2F460AD}">
      <dgm:prSet/>
      <dgm:spPr/>
      <dgm:t>
        <a:bodyPr/>
        <a:lstStyle/>
        <a:p>
          <a:endParaRPr lang="en-US"/>
        </a:p>
      </dgm:t>
    </dgm:pt>
    <dgm:pt modelId="{4C0C5130-A5FC-46B0-889A-6A8BD017F436}">
      <dgm:prSet custT="1"/>
      <dgm:spPr/>
      <dgm:t>
        <a:bodyPr/>
        <a:lstStyle/>
        <a:p>
          <a:r>
            <a:rPr lang="en-US" sz="900" b="1" dirty="0" smtClean="0"/>
            <a:t>4. DWI SUDYANINGSIH</a:t>
          </a:r>
          <a:endParaRPr lang="en-US" sz="900" b="1" dirty="0"/>
        </a:p>
      </dgm:t>
    </dgm:pt>
    <dgm:pt modelId="{65D398DC-9EC0-439C-BC4D-22CB1197E586}" type="parTrans" cxnId="{5A37D790-55D0-4A04-9E2C-9B611D6A56D9}">
      <dgm:prSet/>
      <dgm:spPr/>
      <dgm:t>
        <a:bodyPr/>
        <a:lstStyle/>
        <a:p>
          <a:endParaRPr lang="en-US" sz="900" b="1"/>
        </a:p>
      </dgm:t>
    </dgm:pt>
    <dgm:pt modelId="{89DC0C62-64F2-4943-81B9-232874EE43C2}" type="sibTrans" cxnId="{5A37D790-55D0-4A04-9E2C-9B611D6A56D9}">
      <dgm:prSet/>
      <dgm:spPr/>
      <dgm:t>
        <a:bodyPr/>
        <a:lstStyle/>
        <a:p>
          <a:endParaRPr lang="en-US"/>
        </a:p>
      </dgm:t>
    </dgm:pt>
    <dgm:pt modelId="{CB57A52E-4DB2-44B0-8C43-D85DD9809A74}">
      <dgm:prSet custT="1"/>
      <dgm:spPr/>
      <dgm:t>
        <a:bodyPr/>
        <a:lstStyle/>
        <a:p>
          <a:r>
            <a:rPr lang="en-US" sz="900" b="1" dirty="0" smtClean="0"/>
            <a:t>5. DWI SUDYANDARI</a:t>
          </a:r>
          <a:endParaRPr lang="en-US" sz="900" b="1" dirty="0"/>
        </a:p>
      </dgm:t>
    </dgm:pt>
    <dgm:pt modelId="{78413F3F-3819-47E0-9F06-86D956FD898F}" type="parTrans" cxnId="{C31A3D38-AA5E-46BF-9F94-7AE87D5A8454}">
      <dgm:prSet/>
      <dgm:spPr/>
      <dgm:t>
        <a:bodyPr/>
        <a:lstStyle/>
        <a:p>
          <a:endParaRPr lang="en-US" sz="900" b="1"/>
        </a:p>
      </dgm:t>
    </dgm:pt>
    <dgm:pt modelId="{32516148-0FA3-4009-ABB8-A03449639707}" type="sibTrans" cxnId="{C31A3D38-AA5E-46BF-9F94-7AE87D5A8454}">
      <dgm:prSet/>
      <dgm:spPr/>
      <dgm:t>
        <a:bodyPr/>
        <a:lstStyle/>
        <a:p>
          <a:endParaRPr lang="en-US"/>
        </a:p>
      </dgm:t>
    </dgm:pt>
    <dgm:pt modelId="{734C0196-E1EC-4FF2-BBF1-25AF6C4EAD3D}">
      <dgm:prSet custT="1"/>
      <dgm:spPr/>
      <dgm:t>
        <a:bodyPr/>
        <a:lstStyle/>
        <a:p>
          <a:r>
            <a:rPr lang="en-US" sz="900" b="1" dirty="0" smtClean="0"/>
            <a:t>6. SUIN INDRIYATMI</a:t>
          </a:r>
          <a:endParaRPr lang="en-US" sz="900" b="1" dirty="0"/>
        </a:p>
      </dgm:t>
    </dgm:pt>
    <dgm:pt modelId="{4C6B56DB-7A5F-42CB-915C-556BF227C7CD}" type="parTrans" cxnId="{B3893A28-F612-47ED-96E7-2D5D3559701D}">
      <dgm:prSet/>
      <dgm:spPr/>
      <dgm:t>
        <a:bodyPr/>
        <a:lstStyle/>
        <a:p>
          <a:endParaRPr lang="en-US" sz="900" b="1"/>
        </a:p>
      </dgm:t>
    </dgm:pt>
    <dgm:pt modelId="{9B28950B-9CAB-4914-B559-52FADCBB2AE3}" type="sibTrans" cxnId="{B3893A28-F612-47ED-96E7-2D5D3559701D}">
      <dgm:prSet/>
      <dgm:spPr/>
      <dgm:t>
        <a:bodyPr/>
        <a:lstStyle/>
        <a:p>
          <a:endParaRPr lang="en-US"/>
        </a:p>
      </dgm:t>
    </dgm:pt>
    <dgm:pt modelId="{222A061A-F940-4839-AD16-A2E6C3287A2D}">
      <dgm:prSet custT="1"/>
      <dgm:spPr/>
      <dgm:t>
        <a:bodyPr/>
        <a:lstStyle/>
        <a:p>
          <a:r>
            <a:rPr lang="en-US" sz="900" b="1" dirty="0" smtClean="0"/>
            <a:t>7. HARIN SETYARINI</a:t>
          </a:r>
          <a:endParaRPr lang="en-US" sz="900" b="1" dirty="0"/>
        </a:p>
      </dgm:t>
    </dgm:pt>
    <dgm:pt modelId="{C71EE5CA-026C-4352-AB09-AEFC225DF052}" type="parTrans" cxnId="{864AC202-10FD-4C07-9C6A-21C1BE577119}">
      <dgm:prSet/>
      <dgm:spPr/>
      <dgm:t>
        <a:bodyPr/>
        <a:lstStyle/>
        <a:p>
          <a:endParaRPr lang="en-US" sz="900" b="1"/>
        </a:p>
      </dgm:t>
    </dgm:pt>
    <dgm:pt modelId="{121B5707-E463-4879-96E8-A91CEA92D683}" type="sibTrans" cxnId="{864AC202-10FD-4C07-9C6A-21C1BE577119}">
      <dgm:prSet/>
      <dgm:spPr/>
      <dgm:t>
        <a:bodyPr/>
        <a:lstStyle/>
        <a:p>
          <a:endParaRPr lang="en-US"/>
        </a:p>
      </dgm:t>
    </dgm:pt>
    <dgm:pt modelId="{576C4C9F-379C-490E-85D8-5D769668CB8A}">
      <dgm:prSet custT="1"/>
      <dgm:spPr/>
      <dgm:t>
        <a:bodyPr/>
        <a:lstStyle/>
        <a:p>
          <a:pPr algn="just"/>
          <a:r>
            <a:rPr lang="en-US" sz="900" b="1" dirty="0" smtClean="0"/>
            <a:t>1. </a:t>
          </a:r>
          <a:r>
            <a:rPr lang="en-US" sz="900" b="1" dirty="0" smtClean="0"/>
            <a:t>FARHAN RIFKI W.</a:t>
          </a:r>
          <a:endParaRPr lang="en-US" sz="900" b="1" dirty="0" smtClean="0"/>
        </a:p>
        <a:p>
          <a:pPr algn="just"/>
          <a:r>
            <a:rPr lang="en-US" sz="900" b="1" dirty="0" smtClean="0"/>
            <a:t>2. </a:t>
          </a:r>
          <a:r>
            <a:rPr lang="en-US" sz="900" b="1" dirty="0" smtClean="0"/>
            <a:t>DIMAS IRZA R.</a:t>
          </a:r>
          <a:endParaRPr lang="en-US" sz="900" b="1" dirty="0"/>
        </a:p>
      </dgm:t>
    </dgm:pt>
    <dgm:pt modelId="{20603F3E-8105-4987-A536-D6757924A601}" type="parTrans" cxnId="{0638DB9A-3E4C-43F3-831B-282AF5C2AAEB}">
      <dgm:prSet/>
      <dgm:spPr/>
      <dgm:t>
        <a:bodyPr/>
        <a:lstStyle/>
        <a:p>
          <a:endParaRPr lang="en-US" sz="900" b="1"/>
        </a:p>
      </dgm:t>
    </dgm:pt>
    <dgm:pt modelId="{C1419C89-4437-41B2-8B3D-8493FF1F398B}" type="sibTrans" cxnId="{0638DB9A-3E4C-43F3-831B-282AF5C2AAEB}">
      <dgm:prSet/>
      <dgm:spPr/>
      <dgm:t>
        <a:bodyPr/>
        <a:lstStyle/>
        <a:p>
          <a:endParaRPr lang="en-US"/>
        </a:p>
      </dgm:t>
    </dgm:pt>
    <dgm:pt modelId="{AF688480-783F-40D5-8CFA-A6FE6D27CF3E}">
      <dgm:prSet custT="1"/>
      <dgm:spPr/>
      <dgm:t>
        <a:bodyPr/>
        <a:lstStyle/>
        <a:p>
          <a:pPr algn="just"/>
          <a:r>
            <a:rPr lang="en-US" sz="900" b="1" dirty="0" smtClean="0"/>
            <a:t>1. INU RASMANITA NUR</a:t>
          </a:r>
        </a:p>
        <a:p>
          <a:pPr algn="just"/>
          <a:r>
            <a:rPr lang="en-US" sz="900" b="1" dirty="0" smtClean="0"/>
            <a:t>2. AHMAD KAMAS </a:t>
          </a:r>
          <a:r>
            <a:rPr lang="en-US" sz="900" b="1" dirty="0" smtClean="0"/>
            <a:t>F.</a:t>
          </a:r>
          <a:endParaRPr lang="en-US" sz="900" b="1" dirty="0" smtClean="0"/>
        </a:p>
        <a:p>
          <a:pPr algn="just"/>
          <a:r>
            <a:rPr lang="en-US" sz="900" b="1" dirty="0" smtClean="0"/>
            <a:t>3. </a:t>
          </a:r>
          <a:r>
            <a:rPr lang="en-US" sz="900" b="1" dirty="0" smtClean="0"/>
            <a:t>MUHAMMAD FAIZ J. J.</a:t>
          </a:r>
          <a:endParaRPr lang="en-US" sz="900" b="1" dirty="0"/>
        </a:p>
      </dgm:t>
    </dgm:pt>
    <dgm:pt modelId="{9121EDE4-2B59-44C2-9090-D04A2A915CD7}" type="parTrans" cxnId="{7F60B93E-F020-4EE7-A83A-CB1BF6DDD4FA}">
      <dgm:prSet/>
      <dgm:spPr/>
      <dgm:t>
        <a:bodyPr/>
        <a:lstStyle/>
        <a:p>
          <a:endParaRPr lang="en-US" sz="900" b="1"/>
        </a:p>
      </dgm:t>
    </dgm:pt>
    <dgm:pt modelId="{64DDFE46-59B9-40AF-960A-3DFD59060CA9}" type="sibTrans" cxnId="{7F60B93E-F020-4EE7-A83A-CB1BF6DDD4FA}">
      <dgm:prSet/>
      <dgm:spPr/>
      <dgm:t>
        <a:bodyPr/>
        <a:lstStyle/>
        <a:p>
          <a:endParaRPr lang="en-US"/>
        </a:p>
      </dgm:t>
    </dgm:pt>
    <dgm:pt modelId="{2D6A3161-3EF6-42C3-B888-24FB2D07EDCF}">
      <dgm:prSet custT="1"/>
      <dgm:spPr/>
      <dgm:t>
        <a:bodyPr/>
        <a:lstStyle/>
        <a:p>
          <a:pPr algn="just"/>
          <a:r>
            <a:rPr lang="en-US" sz="900" b="1" dirty="0" smtClean="0"/>
            <a:t>1. </a:t>
          </a:r>
          <a:r>
            <a:rPr lang="en-US" sz="900" b="1" dirty="0" smtClean="0"/>
            <a:t>MUTIA NABILA  A.</a:t>
          </a:r>
          <a:endParaRPr lang="en-US" sz="900" b="1" dirty="0" smtClean="0"/>
        </a:p>
        <a:p>
          <a:pPr algn="just"/>
          <a:r>
            <a:rPr lang="en-US" sz="900" b="1" dirty="0" smtClean="0"/>
            <a:t>2. </a:t>
          </a:r>
          <a:r>
            <a:rPr lang="en-US" sz="900" b="1" dirty="0" smtClean="0"/>
            <a:t>GHAIDA WAFIQAH</a:t>
          </a:r>
          <a:endParaRPr lang="en-US" sz="900" b="1" dirty="0"/>
        </a:p>
      </dgm:t>
    </dgm:pt>
    <dgm:pt modelId="{3B5C341E-E471-46A6-BF6E-27159DDAF7EF}" type="parTrans" cxnId="{1AF0E7AA-5BAA-4788-AC44-7B2CF77B887E}">
      <dgm:prSet/>
      <dgm:spPr/>
      <dgm:t>
        <a:bodyPr/>
        <a:lstStyle/>
        <a:p>
          <a:endParaRPr lang="en-US" sz="900" b="1"/>
        </a:p>
      </dgm:t>
    </dgm:pt>
    <dgm:pt modelId="{6AE2C5F5-F8CA-4595-AD17-212A7E5FE687}" type="sibTrans" cxnId="{1AF0E7AA-5BAA-4788-AC44-7B2CF77B887E}">
      <dgm:prSet/>
      <dgm:spPr/>
      <dgm:t>
        <a:bodyPr/>
        <a:lstStyle/>
        <a:p>
          <a:endParaRPr lang="en-US"/>
        </a:p>
      </dgm:t>
    </dgm:pt>
    <dgm:pt modelId="{190CCE06-69C1-4EC3-A456-80C14DF24634}">
      <dgm:prSet custT="1"/>
      <dgm:spPr/>
      <dgm:t>
        <a:bodyPr/>
        <a:lstStyle/>
        <a:p>
          <a:pPr algn="just"/>
          <a:r>
            <a:rPr lang="en-US" sz="900" b="1" dirty="0" smtClean="0"/>
            <a:t>1. </a:t>
          </a:r>
          <a:r>
            <a:rPr lang="en-US" sz="900" b="1" dirty="0" smtClean="0"/>
            <a:t>MUHAMMAD MIFTAH RAKA A.</a:t>
          </a:r>
          <a:endParaRPr lang="en-US" sz="900" b="1" dirty="0" smtClean="0"/>
        </a:p>
        <a:p>
          <a:pPr algn="just"/>
          <a:r>
            <a:rPr lang="en-US" sz="900" b="1" dirty="0" smtClean="0"/>
            <a:t>2. </a:t>
          </a:r>
          <a:r>
            <a:rPr lang="en-US" sz="900" b="1" dirty="0" smtClean="0"/>
            <a:t>SASTRIA MAISA ANDINI</a:t>
          </a:r>
          <a:endParaRPr lang="en-US" sz="900" b="1" dirty="0" smtClean="0"/>
        </a:p>
        <a:p>
          <a:pPr algn="just"/>
          <a:r>
            <a:rPr lang="en-US" sz="900" b="1" dirty="0" smtClean="0"/>
            <a:t>3. </a:t>
          </a:r>
          <a:r>
            <a:rPr lang="en-US" sz="900" b="1" dirty="0" smtClean="0"/>
            <a:t>AISYAH MAURA ADIYANTI</a:t>
          </a:r>
          <a:endParaRPr lang="en-US" sz="900" b="1" dirty="0"/>
        </a:p>
      </dgm:t>
    </dgm:pt>
    <dgm:pt modelId="{1A56A2E1-8B44-4186-A985-AB370F962015}" type="parTrans" cxnId="{595AEC90-08F3-4B73-9022-9323F019C505}">
      <dgm:prSet/>
      <dgm:spPr/>
      <dgm:t>
        <a:bodyPr/>
        <a:lstStyle/>
        <a:p>
          <a:endParaRPr lang="en-US" sz="900" b="1"/>
        </a:p>
      </dgm:t>
    </dgm:pt>
    <dgm:pt modelId="{D4C9EE4B-A0F2-47AF-9516-78B832CF1F0A}" type="sibTrans" cxnId="{595AEC90-08F3-4B73-9022-9323F019C505}">
      <dgm:prSet/>
      <dgm:spPr/>
      <dgm:t>
        <a:bodyPr/>
        <a:lstStyle/>
        <a:p>
          <a:endParaRPr lang="en-US"/>
        </a:p>
      </dgm:t>
    </dgm:pt>
    <dgm:pt modelId="{5D851503-6A18-47E6-A348-404740F5F459}">
      <dgm:prSet custT="1"/>
      <dgm:spPr/>
      <dgm:t>
        <a:bodyPr/>
        <a:lstStyle/>
        <a:p>
          <a:pPr algn="just"/>
          <a:r>
            <a:rPr lang="en-US" sz="900" b="1" dirty="0" smtClean="0"/>
            <a:t>1. SHAFIA FAIZA AZAHRA</a:t>
          </a:r>
        </a:p>
        <a:p>
          <a:pPr algn="just"/>
          <a:r>
            <a:rPr lang="en-US" sz="900" b="1" dirty="0" smtClean="0"/>
            <a:t>2. SYAIMA MAIZA KURNIAWAN</a:t>
          </a:r>
        </a:p>
      </dgm:t>
    </dgm:pt>
    <dgm:pt modelId="{D30AED9B-1C39-4D7A-89DB-2A00729FA15B}" type="parTrans" cxnId="{9D4F868A-2D74-4EA8-8C24-14A0A9304B50}">
      <dgm:prSet/>
      <dgm:spPr/>
      <dgm:t>
        <a:bodyPr/>
        <a:lstStyle/>
        <a:p>
          <a:endParaRPr lang="en-US" sz="900" b="1"/>
        </a:p>
      </dgm:t>
    </dgm:pt>
    <dgm:pt modelId="{555B8AC0-9D11-4982-8DD0-E2E916D9C32D}" type="sibTrans" cxnId="{9D4F868A-2D74-4EA8-8C24-14A0A9304B50}">
      <dgm:prSet/>
      <dgm:spPr/>
      <dgm:t>
        <a:bodyPr/>
        <a:lstStyle/>
        <a:p>
          <a:endParaRPr lang="en-US"/>
        </a:p>
      </dgm:t>
    </dgm:pt>
    <dgm:pt modelId="{AF271EC5-9DFD-4D4D-A687-484AEE07990A}">
      <dgm:prSet custT="1"/>
      <dgm:spPr/>
      <dgm:t>
        <a:bodyPr/>
        <a:lstStyle/>
        <a:p>
          <a:pPr algn="just"/>
          <a:r>
            <a:rPr lang="en-US" sz="900" b="1" dirty="0" smtClean="0"/>
            <a:t>1. KAYYIS IHFAZILA</a:t>
          </a:r>
        </a:p>
        <a:p>
          <a:pPr algn="just"/>
          <a:r>
            <a:rPr lang="en-US" sz="900" b="1" dirty="0" smtClean="0"/>
            <a:t>2. MUHAMMAD HAMAS ARKAN</a:t>
          </a:r>
          <a:endParaRPr lang="en-US" sz="900" b="1" dirty="0"/>
        </a:p>
      </dgm:t>
    </dgm:pt>
    <dgm:pt modelId="{C185957B-2124-41FF-900F-B1516D94B6CD}" type="parTrans" cxnId="{1558A714-7393-4B12-AEBD-F5EC1AD8CC37}">
      <dgm:prSet/>
      <dgm:spPr/>
      <dgm:t>
        <a:bodyPr/>
        <a:lstStyle/>
        <a:p>
          <a:endParaRPr lang="en-US" sz="900" b="1"/>
        </a:p>
      </dgm:t>
    </dgm:pt>
    <dgm:pt modelId="{523403BB-243B-495B-AC96-F99D20835533}" type="sibTrans" cxnId="{1558A714-7393-4B12-AEBD-F5EC1AD8CC37}">
      <dgm:prSet/>
      <dgm:spPr/>
      <dgm:t>
        <a:bodyPr/>
        <a:lstStyle/>
        <a:p>
          <a:endParaRPr lang="en-US"/>
        </a:p>
      </dgm:t>
    </dgm:pt>
    <dgm:pt modelId="{491030BA-1922-432A-83E2-830B2F145DDF}">
      <dgm:prSet custT="1"/>
      <dgm:spPr/>
      <dgm:t>
        <a:bodyPr/>
        <a:lstStyle/>
        <a:p>
          <a:pPr algn="just"/>
          <a:r>
            <a:rPr lang="en-US" sz="900" b="1" dirty="0" smtClean="0"/>
            <a:t>1.  AHMAD ABYAN PRASETIYO</a:t>
          </a:r>
        </a:p>
        <a:p>
          <a:pPr algn="just"/>
          <a:r>
            <a:rPr lang="en-US" sz="900" b="1" dirty="0" smtClean="0"/>
            <a:t>2. MAHIRA SOKA ARUNA</a:t>
          </a:r>
          <a:endParaRPr lang="en-US" sz="900" b="1" dirty="0"/>
        </a:p>
      </dgm:t>
    </dgm:pt>
    <dgm:pt modelId="{429DD346-8683-4BBA-989F-06A69B639859}" type="parTrans" cxnId="{B6E3F3AF-67FF-4A5A-A585-C45CD1BC41D3}">
      <dgm:prSet/>
      <dgm:spPr/>
      <dgm:t>
        <a:bodyPr/>
        <a:lstStyle/>
        <a:p>
          <a:endParaRPr lang="en-US" sz="900" b="1"/>
        </a:p>
      </dgm:t>
    </dgm:pt>
    <dgm:pt modelId="{B1515EBA-9238-4CAE-BB40-993AFA9C7B14}" type="sibTrans" cxnId="{B6E3F3AF-67FF-4A5A-A585-C45CD1BC41D3}">
      <dgm:prSet/>
      <dgm:spPr/>
      <dgm:t>
        <a:bodyPr/>
        <a:lstStyle/>
        <a:p>
          <a:endParaRPr lang="en-US"/>
        </a:p>
      </dgm:t>
    </dgm:pt>
    <dgm:pt modelId="{6523FBD2-84C8-476E-A5DC-B22DEB977182}" type="pres">
      <dgm:prSet presAssocID="{3AEFAED7-5387-4CF3-AF59-8A1BD237A8B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18EE2D6-B149-4597-94FF-ACE03F756319}" type="pres">
      <dgm:prSet presAssocID="{6C8BBA6D-0FB0-4823-A09F-A53DF6246FF6}" presName="hierRoot1" presStyleCnt="0"/>
      <dgm:spPr/>
    </dgm:pt>
    <dgm:pt modelId="{96EEEB0C-11F4-4A4C-8C99-FD3B7C197002}" type="pres">
      <dgm:prSet presAssocID="{6C8BBA6D-0FB0-4823-A09F-A53DF6246FF6}" presName="composite" presStyleCnt="0"/>
      <dgm:spPr/>
    </dgm:pt>
    <dgm:pt modelId="{40A17F7C-3E50-4286-80CB-5A7E7932A0FA}" type="pres">
      <dgm:prSet presAssocID="{6C8BBA6D-0FB0-4823-A09F-A53DF6246FF6}" presName="background" presStyleLbl="node0" presStyleIdx="0" presStyleCnt="1"/>
      <dgm:spPr/>
    </dgm:pt>
    <dgm:pt modelId="{7A16B9E0-41AF-4825-B355-936C79866775}" type="pres">
      <dgm:prSet presAssocID="{6C8BBA6D-0FB0-4823-A09F-A53DF6246FF6}" presName="text" presStyleLbl="fgAcc0" presStyleIdx="0" presStyleCnt="1" custScaleX="242728" custScaleY="8243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2039F4-48DB-4458-AFAA-D3D08C58897B}" type="pres">
      <dgm:prSet presAssocID="{6C8BBA6D-0FB0-4823-A09F-A53DF6246FF6}" presName="hierChild2" presStyleCnt="0"/>
      <dgm:spPr/>
    </dgm:pt>
    <dgm:pt modelId="{8AC7D385-EA16-4963-A368-E2A606B5F13A}" type="pres">
      <dgm:prSet presAssocID="{D8E5EDCA-9BE6-4D54-8B9B-365D7D8C6AF3}" presName="Name10" presStyleLbl="parChTrans1D2" presStyleIdx="0" presStyleCnt="1"/>
      <dgm:spPr/>
      <dgm:t>
        <a:bodyPr/>
        <a:lstStyle/>
        <a:p>
          <a:endParaRPr lang="en-US"/>
        </a:p>
      </dgm:t>
    </dgm:pt>
    <dgm:pt modelId="{51B1C9BD-9466-49BD-851D-413AD75EA196}" type="pres">
      <dgm:prSet presAssocID="{9BF1AB2D-FDA4-4DF1-9245-5104090C14BC}" presName="hierRoot2" presStyleCnt="0"/>
      <dgm:spPr/>
    </dgm:pt>
    <dgm:pt modelId="{AB8336A1-DCAA-44A5-9AA3-27F1D83235B3}" type="pres">
      <dgm:prSet presAssocID="{9BF1AB2D-FDA4-4DF1-9245-5104090C14BC}" presName="composite2" presStyleCnt="0"/>
      <dgm:spPr/>
    </dgm:pt>
    <dgm:pt modelId="{33A37DE0-C912-4DBE-9C9A-F28BEE9A3440}" type="pres">
      <dgm:prSet presAssocID="{9BF1AB2D-FDA4-4DF1-9245-5104090C14BC}" presName="background2" presStyleLbl="node2" presStyleIdx="0" presStyleCnt="1"/>
      <dgm:spPr/>
    </dgm:pt>
    <dgm:pt modelId="{945D4208-DB7A-4686-997A-82E823A6904F}" type="pres">
      <dgm:prSet presAssocID="{9BF1AB2D-FDA4-4DF1-9245-5104090C14BC}" presName="text2" presStyleLbl="fgAcc2" presStyleIdx="0" presStyleCnt="1" custScaleX="273933" custScaleY="11125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626C901-C4A3-4BBF-975B-01E727E47C0B}" type="pres">
      <dgm:prSet presAssocID="{9BF1AB2D-FDA4-4DF1-9245-5104090C14BC}" presName="hierChild3" presStyleCnt="0"/>
      <dgm:spPr/>
    </dgm:pt>
    <dgm:pt modelId="{7D88ACE6-9EF3-4CEC-9CF1-C92E65263BAF}" type="pres">
      <dgm:prSet presAssocID="{964A0F39-CAF0-4BA6-BC56-4F098B0EBC63}" presName="Name17" presStyleLbl="parChTrans1D3" presStyleIdx="0" presStyleCnt="1"/>
      <dgm:spPr/>
      <dgm:t>
        <a:bodyPr/>
        <a:lstStyle/>
        <a:p>
          <a:endParaRPr lang="en-US"/>
        </a:p>
      </dgm:t>
    </dgm:pt>
    <dgm:pt modelId="{8F925DF2-EE31-4248-857A-D51789EDE4C3}" type="pres">
      <dgm:prSet presAssocID="{9FC009F9-E146-4C45-A1D5-DF6C4EB18841}" presName="hierRoot3" presStyleCnt="0"/>
      <dgm:spPr/>
    </dgm:pt>
    <dgm:pt modelId="{07351141-E307-43E5-BF04-3635708E7187}" type="pres">
      <dgm:prSet presAssocID="{9FC009F9-E146-4C45-A1D5-DF6C4EB18841}" presName="composite3" presStyleCnt="0"/>
      <dgm:spPr/>
    </dgm:pt>
    <dgm:pt modelId="{FFA7C915-7B98-408D-9A28-0257AC126AAC}" type="pres">
      <dgm:prSet presAssocID="{9FC009F9-E146-4C45-A1D5-DF6C4EB18841}" presName="background3" presStyleLbl="node3" presStyleIdx="0" presStyleCnt="1"/>
      <dgm:spPr/>
    </dgm:pt>
    <dgm:pt modelId="{23C8FC53-02BA-4DDC-8398-04ABA18C1DF8}" type="pres">
      <dgm:prSet presAssocID="{9FC009F9-E146-4C45-A1D5-DF6C4EB18841}" presName="text3" presStyleLbl="fgAcc3" presStyleIdx="0" presStyleCnt="1" custScaleX="273933" custScaleY="9731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E976E6-3E64-46C9-9F65-AB6F16930357}" type="pres">
      <dgm:prSet presAssocID="{9FC009F9-E146-4C45-A1D5-DF6C4EB18841}" presName="hierChild4" presStyleCnt="0"/>
      <dgm:spPr/>
    </dgm:pt>
    <dgm:pt modelId="{A269A61D-3F5D-4B2A-89DB-101919B2D744}" type="pres">
      <dgm:prSet presAssocID="{298A5CB8-0165-4054-BB1D-47BCF3E8DC95}" presName="Name23" presStyleLbl="parChTrans1D4" presStyleIdx="0" presStyleCnt="15"/>
      <dgm:spPr/>
      <dgm:t>
        <a:bodyPr/>
        <a:lstStyle/>
        <a:p>
          <a:endParaRPr lang="en-US"/>
        </a:p>
      </dgm:t>
    </dgm:pt>
    <dgm:pt modelId="{94C9BC36-B5B7-404C-9D35-051EEBFD7C50}" type="pres">
      <dgm:prSet presAssocID="{432E312C-BCCD-4FD3-8E2A-E4F9BE660E19}" presName="hierRoot4" presStyleCnt="0"/>
      <dgm:spPr/>
    </dgm:pt>
    <dgm:pt modelId="{ACE63DCF-35F6-4D62-BDF5-81B1B2458663}" type="pres">
      <dgm:prSet presAssocID="{432E312C-BCCD-4FD3-8E2A-E4F9BE660E19}" presName="composite4" presStyleCnt="0"/>
      <dgm:spPr/>
    </dgm:pt>
    <dgm:pt modelId="{78E148C6-DFE0-4B46-98B0-93BC63670DE8}" type="pres">
      <dgm:prSet presAssocID="{432E312C-BCCD-4FD3-8E2A-E4F9BE660E19}" presName="background4" presStyleLbl="node4" presStyleIdx="0" presStyleCnt="15"/>
      <dgm:spPr/>
    </dgm:pt>
    <dgm:pt modelId="{6785D668-C271-49E8-B16B-2470B98C96E9}" type="pres">
      <dgm:prSet presAssocID="{432E312C-BCCD-4FD3-8E2A-E4F9BE660E19}" presName="text4" presStyleLbl="fgAcc4" presStyleIdx="0" presStyleCnt="15" custScaleX="273933" custScaleY="10678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5AA196E-730C-4ADD-8793-671669082004}" type="pres">
      <dgm:prSet presAssocID="{432E312C-BCCD-4FD3-8E2A-E4F9BE660E19}" presName="hierChild5" presStyleCnt="0"/>
      <dgm:spPr/>
    </dgm:pt>
    <dgm:pt modelId="{624128F7-D963-4CB5-A5AB-313EBFB348E2}" type="pres">
      <dgm:prSet presAssocID="{938F7D27-AC2A-40CB-9E96-9EA06A0E0791}" presName="Name23" presStyleLbl="parChTrans1D4" presStyleIdx="1" presStyleCnt="15"/>
      <dgm:spPr/>
      <dgm:t>
        <a:bodyPr/>
        <a:lstStyle/>
        <a:p>
          <a:endParaRPr lang="en-US"/>
        </a:p>
      </dgm:t>
    </dgm:pt>
    <dgm:pt modelId="{CF7ACF72-F3B0-4285-A1F0-463AA8F5044B}" type="pres">
      <dgm:prSet presAssocID="{D96F701F-32E5-4F1C-B5F9-3D93A6FAC51F}" presName="hierRoot4" presStyleCnt="0"/>
      <dgm:spPr/>
    </dgm:pt>
    <dgm:pt modelId="{75D951A5-0914-46B0-9DAB-8AE2A646D830}" type="pres">
      <dgm:prSet presAssocID="{D96F701F-32E5-4F1C-B5F9-3D93A6FAC51F}" presName="composite4" presStyleCnt="0"/>
      <dgm:spPr/>
    </dgm:pt>
    <dgm:pt modelId="{51928333-6F51-40A8-AAB4-EE1BB1D07338}" type="pres">
      <dgm:prSet presAssocID="{D96F701F-32E5-4F1C-B5F9-3D93A6FAC51F}" presName="background4" presStyleLbl="node4" presStyleIdx="1" presStyleCnt="15"/>
      <dgm:spPr/>
    </dgm:pt>
    <dgm:pt modelId="{B644E373-F1A7-46AB-9193-CDAAD4BA2295}" type="pres">
      <dgm:prSet presAssocID="{D96F701F-32E5-4F1C-B5F9-3D93A6FAC51F}" presName="text4" presStyleLbl="fgAcc4" presStyleIdx="1" presStyleCnt="15" custScaleX="149111" custScaleY="11158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241A7F-0A03-4C7C-9191-E19BB8375C89}" type="pres">
      <dgm:prSet presAssocID="{D96F701F-32E5-4F1C-B5F9-3D93A6FAC51F}" presName="hierChild5" presStyleCnt="0"/>
      <dgm:spPr/>
    </dgm:pt>
    <dgm:pt modelId="{C3112C80-3876-4887-A2B0-14CF73359B59}" type="pres">
      <dgm:prSet presAssocID="{20603F3E-8105-4987-A536-D6757924A601}" presName="Name23" presStyleLbl="parChTrans1D4" presStyleIdx="2" presStyleCnt="15"/>
      <dgm:spPr/>
      <dgm:t>
        <a:bodyPr/>
        <a:lstStyle/>
        <a:p>
          <a:endParaRPr lang="en-US"/>
        </a:p>
      </dgm:t>
    </dgm:pt>
    <dgm:pt modelId="{EF574D9C-4AB6-41ED-9CB6-4C23C0248A85}" type="pres">
      <dgm:prSet presAssocID="{576C4C9F-379C-490E-85D8-5D769668CB8A}" presName="hierRoot4" presStyleCnt="0"/>
      <dgm:spPr/>
    </dgm:pt>
    <dgm:pt modelId="{ACCB1C63-A39B-4003-93DC-837BD60205C6}" type="pres">
      <dgm:prSet presAssocID="{576C4C9F-379C-490E-85D8-5D769668CB8A}" presName="composite4" presStyleCnt="0"/>
      <dgm:spPr/>
    </dgm:pt>
    <dgm:pt modelId="{FD9BFED8-A95A-4723-9F76-26F855980E2D}" type="pres">
      <dgm:prSet presAssocID="{576C4C9F-379C-490E-85D8-5D769668CB8A}" presName="background4" presStyleLbl="node4" presStyleIdx="2" presStyleCnt="15"/>
      <dgm:spPr/>
    </dgm:pt>
    <dgm:pt modelId="{DEB05529-390B-4143-ACB9-61F6A6D0B658}" type="pres">
      <dgm:prSet presAssocID="{576C4C9F-379C-490E-85D8-5D769668CB8A}" presName="text4" presStyleLbl="fgAcc4" presStyleIdx="2" presStyleCnt="15" custScaleX="231743" custScaleY="1327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5E9740-E63E-4899-B81E-38031D75AF3B}" type="pres">
      <dgm:prSet presAssocID="{576C4C9F-379C-490E-85D8-5D769668CB8A}" presName="hierChild5" presStyleCnt="0"/>
      <dgm:spPr/>
    </dgm:pt>
    <dgm:pt modelId="{A3BA35FC-8ED2-44D5-B5C2-996A7A3C0BF6}" type="pres">
      <dgm:prSet presAssocID="{AA549603-B7F2-412A-81C7-1D6347B9AA00}" presName="Name23" presStyleLbl="parChTrans1D4" presStyleIdx="3" presStyleCnt="15"/>
      <dgm:spPr/>
      <dgm:t>
        <a:bodyPr/>
        <a:lstStyle/>
        <a:p>
          <a:endParaRPr lang="en-US"/>
        </a:p>
      </dgm:t>
    </dgm:pt>
    <dgm:pt modelId="{F731C9BA-A3F5-49CC-A08E-1EF6CF2F6FB3}" type="pres">
      <dgm:prSet presAssocID="{A929C5D3-6FC6-462D-92C1-9052A2C829A6}" presName="hierRoot4" presStyleCnt="0"/>
      <dgm:spPr/>
    </dgm:pt>
    <dgm:pt modelId="{A178D5B9-3CC4-42F2-93F1-6C32D5C558B1}" type="pres">
      <dgm:prSet presAssocID="{A929C5D3-6FC6-462D-92C1-9052A2C829A6}" presName="composite4" presStyleCnt="0"/>
      <dgm:spPr/>
    </dgm:pt>
    <dgm:pt modelId="{2D5520B1-558B-4BBD-8D8D-DA0A6C658A09}" type="pres">
      <dgm:prSet presAssocID="{A929C5D3-6FC6-462D-92C1-9052A2C829A6}" presName="background4" presStyleLbl="node4" presStyleIdx="3" presStyleCnt="15"/>
      <dgm:spPr/>
    </dgm:pt>
    <dgm:pt modelId="{A2A07C8C-1E30-499D-A985-CF8264F78A65}" type="pres">
      <dgm:prSet presAssocID="{A929C5D3-6FC6-462D-92C1-9052A2C829A6}" presName="text4" presStyleLbl="fgAcc4" presStyleIdx="3" presStyleCnt="15" custScaleX="154440" custScaleY="11158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DF5A7BF-C95E-4BF7-9C96-E7F965F0B079}" type="pres">
      <dgm:prSet presAssocID="{A929C5D3-6FC6-462D-92C1-9052A2C829A6}" presName="hierChild5" presStyleCnt="0"/>
      <dgm:spPr/>
    </dgm:pt>
    <dgm:pt modelId="{4A09A734-6D2E-4911-9E8F-4D60E1C9B563}" type="pres">
      <dgm:prSet presAssocID="{9121EDE4-2B59-44C2-9090-D04A2A915CD7}" presName="Name23" presStyleLbl="parChTrans1D4" presStyleIdx="4" presStyleCnt="15"/>
      <dgm:spPr/>
      <dgm:t>
        <a:bodyPr/>
        <a:lstStyle/>
        <a:p>
          <a:endParaRPr lang="en-US"/>
        </a:p>
      </dgm:t>
    </dgm:pt>
    <dgm:pt modelId="{D1853E09-7230-40EC-930C-43CCC3644643}" type="pres">
      <dgm:prSet presAssocID="{AF688480-783F-40D5-8CFA-A6FE6D27CF3E}" presName="hierRoot4" presStyleCnt="0"/>
      <dgm:spPr/>
    </dgm:pt>
    <dgm:pt modelId="{E7ACB52F-9A18-4D44-8292-3735CB559614}" type="pres">
      <dgm:prSet presAssocID="{AF688480-783F-40D5-8CFA-A6FE6D27CF3E}" presName="composite4" presStyleCnt="0"/>
      <dgm:spPr/>
    </dgm:pt>
    <dgm:pt modelId="{0C82C732-E00A-4E6F-B42F-D2329BE98089}" type="pres">
      <dgm:prSet presAssocID="{AF688480-783F-40D5-8CFA-A6FE6D27CF3E}" presName="background4" presStyleLbl="node4" presStyleIdx="4" presStyleCnt="15"/>
      <dgm:spPr/>
    </dgm:pt>
    <dgm:pt modelId="{65C7D44A-155F-4562-B55E-B9B5126BB727}" type="pres">
      <dgm:prSet presAssocID="{AF688480-783F-40D5-8CFA-A6FE6D27CF3E}" presName="text4" presStyleLbl="fgAcc4" presStyleIdx="4" presStyleCnt="15" custScaleX="280184" custScaleY="19167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BE31B55-7D5A-44C4-8357-ABBBD78C5A07}" type="pres">
      <dgm:prSet presAssocID="{AF688480-783F-40D5-8CFA-A6FE6D27CF3E}" presName="hierChild5" presStyleCnt="0"/>
      <dgm:spPr/>
    </dgm:pt>
    <dgm:pt modelId="{19445CF6-A08E-4CA0-9F7D-DE40DC53AD7E}" type="pres">
      <dgm:prSet presAssocID="{A9988283-4C13-4E17-9318-65489C53163F}" presName="Name23" presStyleLbl="parChTrans1D4" presStyleIdx="5" presStyleCnt="15"/>
      <dgm:spPr/>
      <dgm:t>
        <a:bodyPr/>
        <a:lstStyle/>
        <a:p>
          <a:endParaRPr lang="en-US"/>
        </a:p>
      </dgm:t>
    </dgm:pt>
    <dgm:pt modelId="{F4745220-CE35-470A-8326-9B93467BCF60}" type="pres">
      <dgm:prSet presAssocID="{58B9A0B6-8AC6-4463-B3F8-B0C3188B1513}" presName="hierRoot4" presStyleCnt="0"/>
      <dgm:spPr/>
    </dgm:pt>
    <dgm:pt modelId="{D073E935-5A23-47D5-AC64-A798EE2B9C4D}" type="pres">
      <dgm:prSet presAssocID="{58B9A0B6-8AC6-4463-B3F8-B0C3188B1513}" presName="composite4" presStyleCnt="0"/>
      <dgm:spPr/>
    </dgm:pt>
    <dgm:pt modelId="{157BBF38-0233-4CDC-8BD8-DC83474AE992}" type="pres">
      <dgm:prSet presAssocID="{58B9A0B6-8AC6-4463-B3F8-B0C3188B1513}" presName="background4" presStyleLbl="node4" presStyleIdx="5" presStyleCnt="15"/>
      <dgm:spPr/>
    </dgm:pt>
    <dgm:pt modelId="{23336D7C-4168-46C1-B733-188E445F9D89}" type="pres">
      <dgm:prSet presAssocID="{58B9A0B6-8AC6-4463-B3F8-B0C3188B1513}" presName="text4" presStyleLbl="fgAcc4" presStyleIdx="5" presStyleCnt="15" custScaleX="163053" custScaleY="1042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C6DFFDE-84CE-4073-AD1E-9BAF97379CBD}" type="pres">
      <dgm:prSet presAssocID="{58B9A0B6-8AC6-4463-B3F8-B0C3188B1513}" presName="hierChild5" presStyleCnt="0"/>
      <dgm:spPr/>
    </dgm:pt>
    <dgm:pt modelId="{9B92F4EA-8F2D-429B-AE78-2405C94D6CBD}" type="pres">
      <dgm:prSet presAssocID="{3B5C341E-E471-46A6-BF6E-27159DDAF7EF}" presName="Name23" presStyleLbl="parChTrans1D4" presStyleIdx="6" presStyleCnt="15"/>
      <dgm:spPr/>
      <dgm:t>
        <a:bodyPr/>
        <a:lstStyle/>
        <a:p>
          <a:endParaRPr lang="en-US"/>
        </a:p>
      </dgm:t>
    </dgm:pt>
    <dgm:pt modelId="{B3C8EFF5-4CE9-4FF2-BDF3-993B54E25BFE}" type="pres">
      <dgm:prSet presAssocID="{2D6A3161-3EF6-42C3-B888-24FB2D07EDCF}" presName="hierRoot4" presStyleCnt="0"/>
      <dgm:spPr/>
    </dgm:pt>
    <dgm:pt modelId="{12A78B49-6936-403A-8D21-078FD3019016}" type="pres">
      <dgm:prSet presAssocID="{2D6A3161-3EF6-42C3-B888-24FB2D07EDCF}" presName="composite4" presStyleCnt="0"/>
      <dgm:spPr/>
    </dgm:pt>
    <dgm:pt modelId="{FBFD474D-006B-4EC9-B556-A007949F7898}" type="pres">
      <dgm:prSet presAssocID="{2D6A3161-3EF6-42C3-B888-24FB2D07EDCF}" presName="background4" presStyleLbl="node4" presStyleIdx="6" presStyleCnt="15"/>
      <dgm:spPr/>
    </dgm:pt>
    <dgm:pt modelId="{084D3A17-6E86-4232-BEFA-0520EAA3DAF8}" type="pres">
      <dgm:prSet presAssocID="{2D6A3161-3EF6-42C3-B888-24FB2D07EDCF}" presName="text4" presStyleLbl="fgAcc4" presStyleIdx="6" presStyleCnt="15" custScaleX="228459" custScaleY="1727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D3DDBA2-D139-4FD1-82B9-640762EF5F61}" type="pres">
      <dgm:prSet presAssocID="{2D6A3161-3EF6-42C3-B888-24FB2D07EDCF}" presName="hierChild5" presStyleCnt="0"/>
      <dgm:spPr/>
    </dgm:pt>
    <dgm:pt modelId="{4B39601B-5E1F-4F9A-86FF-9C008BE68566}" type="pres">
      <dgm:prSet presAssocID="{65D398DC-9EC0-439C-BC4D-22CB1197E586}" presName="Name23" presStyleLbl="parChTrans1D4" presStyleIdx="7" presStyleCnt="15"/>
      <dgm:spPr/>
      <dgm:t>
        <a:bodyPr/>
        <a:lstStyle/>
        <a:p>
          <a:endParaRPr lang="en-US"/>
        </a:p>
      </dgm:t>
    </dgm:pt>
    <dgm:pt modelId="{206AF1C2-B851-49C8-8DFE-118ECB04C261}" type="pres">
      <dgm:prSet presAssocID="{4C0C5130-A5FC-46B0-889A-6A8BD017F436}" presName="hierRoot4" presStyleCnt="0"/>
      <dgm:spPr/>
    </dgm:pt>
    <dgm:pt modelId="{AF25B857-99C1-464D-96F2-E8FDFAE07808}" type="pres">
      <dgm:prSet presAssocID="{4C0C5130-A5FC-46B0-889A-6A8BD017F436}" presName="composite4" presStyleCnt="0"/>
      <dgm:spPr/>
    </dgm:pt>
    <dgm:pt modelId="{FF35BA22-20CD-4652-9417-174C35B52473}" type="pres">
      <dgm:prSet presAssocID="{4C0C5130-A5FC-46B0-889A-6A8BD017F436}" presName="background4" presStyleLbl="node4" presStyleIdx="7" presStyleCnt="15"/>
      <dgm:spPr/>
    </dgm:pt>
    <dgm:pt modelId="{09CE06B9-BCE0-436F-AF8A-627ED876D6DC}" type="pres">
      <dgm:prSet presAssocID="{4C0C5130-A5FC-46B0-889A-6A8BD017F436}" presName="text4" presStyleLbl="fgAcc4" presStyleIdx="7" presStyleCnt="15" custScaleX="217791" custScaleY="1042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4E289F3-6178-4B49-A521-AF541E11EC16}" type="pres">
      <dgm:prSet presAssocID="{4C0C5130-A5FC-46B0-889A-6A8BD017F436}" presName="hierChild5" presStyleCnt="0"/>
      <dgm:spPr/>
    </dgm:pt>
    <dgm:pt modelId="{299D9C86-3187-4BCB-83BF-2B3B1243652F}" type="pres">
      <dgm:prSet presAssocID="{1A56A2E1-8B44-4186-A985-AB370F962015}" presName="Name23" presStyleLbl="parChTrans1D4" presStyleIdx="8" presStyleCnt="15"/>
      <dgm:spPr/>
      <dgm:t>
        <a:bodyPr/>
        <a:lstStyle/>
        <a:p>
          <a:endParaRPr lang="en-US"/>
        </a:p>
      </dgm:t>
    </dgm:pt>
    <dgm:pt modelId="{CE68D2C2-511B-4E64-8EB0-FAB2BBEB9C3E}" type="pres">
      <dgm:prSet presAssocID="{190CCE06-69C1-4EC3-A456-80C14DF24634}" presName="hierRoot4" presStyleCnt="0"/>
      <dgm:spPr/>
    </dgm:pt>
    <dgm:pt modelId="{38A660A4-E52E-4977-A27A-5ED1A35E64A5}" type="pres">
      <dgm:prSet presAssocID="{190CCE06-69C1-4EC3-A456-80C14DF24634}" presName="composite4" presStyleCnt="0"/>
      <dgm:spPr/>
    </dgm:pt>
    <dgm:pt modelId="{816D20DE-8A30-4698-BA2A-AA23D231DFBF}" type="pres">
      <dgm:prSet presAssocID="{190CCE06-69C1-4EC3-A456-80C14DF24634}" presName="background4" presStyleLbl="node4" presStyleIdx="8" presStyleCnt="15"/>
      <dgm:spPr/>
    </dgm:pt>
    <dgm:pt modelId="{DE879733-DA18-4196-B038-88B07DC731DF}" type="pres">
      <dgm:prSet presAssocID="{190CCE06-69C1-4EC3-A456-80C14DF24634}" presName="text4" presStyleLbl="fgAcc4" presStyleIdx="8" presStyleCnt="15" custScaleX="358881" custScaleY="21978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72AB3C4-1563-4625-B401-3ABDE217A6CC}" type="pres">
      <dgm:prSet presAssocID="{190CCE06-69C1-4EC3-A456-80C14DF24634}" presName="hierChild5" presStyleCnt="0"/>
      <dgm:spPr/>
    </dgm:pt>
    <dgm:pt modelId="{42AD81E5-7E3C-43DC-BBF3-A24E77614B97}" type="pres">
      <dgm:prSet presAssocID="{78413F3F-3819-47E0-9F06-86D956FD898F}" presName="Name23" presStyleLbl="parChTrans1D4" presStyleIdx="9" presStyleCnt="15"/>
      <dgm:spPr/>
      <dgm:t>
        <a:bodyPr/>
        <a:lstStyle/>
        <a:p>
          <a:endParaRPr lang="en-US"/>
        </a:p>
      </dgm:t>
    </dgm:pt>
    <dgm:pt modelId="{0AB4F1BA-E2A5-4801-A60D-14F9C17CF0ED}" type="pres">
      <dgm:prSet presAssocID="{CB57A52E-4DB2-44B0-8C43-D85DD9809A74}" presName="hierRoot4" presStyleCnt="0"/>
      <dgm:spPr/>
    </dgm:pt>
    <dgm:pt modelId="{09677709-EDFD-4F91-8F80-0FC82111F736}" type="pres">
      <dgm:prSet presAssocID="{CB57A52E-4DB2-44B0-8C43-D85DD9809A74}" presName="composite4" presStyleCnt="0"/>
      <dgm:spPr/>
    </dgm:pt>
    <dgm:pt modelId="{3E949A1F-DC9D-475F-8E9C-A20F9535DB7B}" type="pres">
      <dgm:prSet presAssocID="{CB57A52E-4DB2-44B0-8C43-D85DD9809A74}" presName="background4" presStyleLbl="node4" presStyleIdx="9" presStyleCnt="15"/>
      <dgm:spPr/>
    </dgm:pt>
    <dgm:pt modelId="{B28AA112-D849-4F8C-BDB9-BFDECF44C045}" type="pres">
      <dgm:prSet presAssocID="{CB57A52E-4DB2-44B0-8C43-D85DD9809A74}" presName="text4" presStyleLbl="fgAcc4" presStyleIdx="9" presStyleCnt="15" custScaleX="160201" custScaleY="1250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44C83CF-61C6-4DB2-A2AC-FC983DB913D5}" type="pres">
      <dgm:prSet presAssocID="{CB57A52E-4DB2-44B0-8C43-D85DD9809A74}" presName="hierChild5" presStyleCnt="0"/>
      <dgm:spPr/>
    </dgm:pt>
    <dgm:pt modelId="{64D15675-23D4-4E85-9B9A-03069855D799}" type="pres">
      <dgm:prSet presAssocID="{D30AED9B-1C39-4D7A-89DB-2A00729FA15B}" presName="Name23" presStyleLbl="parChTrans1D4" presStyleIdx="10" presStyleCnt="15"/>
      <dgm:spPr/>
      <dgm:t>
        <a:bodyPr/>
        <a:lstStyle/>
        <a:p>
          <a:endParaRPr lang="en-US"/>
        </a:p>
      </dgm:t>
    </dgm:pt>
    <dgm:pt modelId="{88FFD1FA-33CB-47B2-BAFF-4AAD41D12C59}" type="pres">
      <dgm:prSet presAssocID="{5D851503-6A18-47E6-A348-404740F5F459}" presName="hierRoot4" presStyleCnt="0"/>
      <dgm:spPr/>
    </dgm:pt>
    <dgm:pt modelId="{A37AF325-6DC9-415B-9735-B09CE6ABA6DA}" type="pres">
      <dgm:prSet presAssocID="{5D851503-6A18-47E6-A348-404740F5F459}" presName="composite4" presStyleCnt="0"/>
      <dgm:spPr/>
    </dgm:pt>
    <dgm:pt modelId="{E2305CD9-0C05-4CE4-8691-4089B0DEAD24}" type="pres">
      <dgm:prSet presAssocID="{5D851503-6A18-47E6-A348-404740F5F459}" presName="background4" presStyleLbl="node4" presStyleIdx="10" presStyleCnt="15"/>
      <dgm:spPr/>
    </dgm:pt>
    <dgm:pt modelId="{F0249568-1ECF-4CDF-9A30-57145DA29C24}" type="pres">
      <dgm:prSet presAssocID="{5D851503-6A18-47E6-A348-404740F5F459}" presName="text4" presStyleLbl="fgAcc4" presStyleIdx="10" presStyleCnt="15" custScaleX="340788" custScaleY="15906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788BBA4-C39B-47AF-A465-0B9A12C5E99D}" type="pres">
      <dgm:prSet presAssocID="{5D851503-6A18-47E6-A348-404740F5F459}" presName="hierChild5" presStyleCnt="0"/>
      <dgm:spPr/>
    </dgm:pt>
    <dgm:pt modelId="{8759F29F-FAB9-4321-BA9F-7B4DB78C9E04}" type="pres">
      <dgm:prSet presAssocID="{4C6B56DB-7A5F-42CB-915C-556BF227C7CD}" presName="Name23" presStyleLbl="parChTrans1D4" presStyleIdx="11" presStyleCnt="15"/>
      <dgm:spPr/>
      <dgm:t>
        <a:bodyPr/>
        <a:lstStyle/>
        <a:p>
          <a:endParaRPr lang="en-US"/>
        </a:p>
      </dgm:t>
    </dgm:pt>
    <dgm:pt modelId="{07007FF9-7AE9-4A8E-AACB-913E00A9A285}" type="pres">
      <dgm:prSet presAssocID="{734C0196-E1EC-4FF2-BBF1-25AF6C4EAD3D}" presName="hierRoot4" presStyleCnt="0"/>
      <dgm:spPr/>
    </dgm:pt>
    <dgm:pt modelId="{5871D2A6-66BC-47B8-B22C-4B82B7CCA9A8}" type="pres">
      <dgm:prSet presAssocID="{734C0196-E1EC-4FF2-BBF1-25AF6C4EAD3D}" presName="composite4" presStyleCnt="0"/>
      <dgm:spPr/>
    </dgm:pt>
    <dgm:pt modelId="{B433A494-344A-43E7-B688-3918909E8B50}" type="pres">
      <dgm:prSet presAssocID="{734C0196-E1EC-4FF2-BBF1-25AF6C4EAD3D}" presName="background4" presStyleLbl="node4" presStyleIdx="11" presStyleCnt="15"/>
      <dgm:spPr/>
    </dgm:pt>
    <dgm:pt modelId="{1B068F58-EE88-4D62-A9B9-024C2D332176}" type="pres">
      <dgm:prSet presAssocID="{734C0196-E1EC-4FF2-BBF1-25AF6C4EAD3D}" presName="text4" presStyleLbl="fgAcc4" presStyleIdx="11" presStyleCnt="15" custScaleX="182279" custScaleY="12408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1C6746-C46B-44DA-84BE-18BFDD415426}" type="pres">
      <dgm:prSet presAssocID="{734C0196-E1EC-4FF2-BBF1-25AF6C4EAD3D}" presName="hierChild5" presStyleCnt="0"/>
      <dgm:spPr/>
    </dgm:pt>
    <dgm:pt modelId="{F362C2BE-98E4-42C2-A1B0-3ACB1FA87D38}" type="pres">
      <dgm:prSet presAssocID="{C185957B-2124-41FF-900F-B1516D94B6CD}" presName="Name23" presStyleLbl="parChTrans1D4" presStyleIdx="12" presStyleCnt="15"/>
      <dgm:spPr/>
      <dgm:t>
        <a:bodyPr/>
        <a:lstStyle/>
        <a:p>
          <a:endParaRPr lang="en-US"/>
        </a:p>
      </dgm:t>
    </dgm:pt>
    <dgm:pt modelId="{156096CD-E085-44CC-9F3E-38A06DE9BF09}" type="pres">
      <dgm:prSet presAssocID="{AF271EC5-9DFD-4D4D-A687-484AEE07990A}" presName="hierRoot4" presStyleCnt="0"/>
      <dgm:spPr/>
    </dgm:pt>
    <dgm:pt modelId="{5B2A5C97-1BDE-47A3-A92E-EBEC9F5BFE1A}" type="pres">
      <dgm:prSet presAssocID="{AF271EC5-9DFD-4D4D-A687-484AEE07990A}" presName="composite4" presStyleCnt="0"/>
      <dgm:spPr/>
    </dgm:pt>
    <dgm:pt modelId="{5E365E49-4E1C-4961-89F7-CFACC380C5E4}" type="pres">
      <dgm:prSet presAssocID="{AF271EC5-9DFD-4D4D-A687-484AEE07990A}" presName="background4" presStyleLbl="node4" presStyleIdx="12" presStyleCnt="15"/>
      <dgm:spPr/>
    </dgm:pt>
    <dgm:pt modelId="{81AFC6E6-E9E9-4988-B06D-F1A0D6782D19}" type="pres">
      <dgm:prSet presAssocID="{AF271EC5-9DFD-4D4D-A687-484AEE07990A}" presName="text4" presStyleLbl="fgAcc4" presStyleIdx="12" presStyleCnt="15" custScaleX="372829" custScaleY="16816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453D65-DCE6-4FF0-953D-61BDAD3F59DF}" type="pres">
      <dgm:prSet presAssocID="{AF271EC5-9DFD-4D4D-A687-484AEE07990A}" presName="hierChild5" presStyleCnt="0"/>
      <dgm:spPr/>
    </dgm:pt>
    <dgm:pt modelId="{A3660228-627B-44A8-A799-06AA8834EE5F}" type="pres">
      <dgm:prSet presAssocID="{C71EE5CA-026C-4352-AB09-AEFC225DF052}" presName="Name23" presStyleLbl="parChTrans1D4" presStyleIdx="13" presStyleCnt="15"/>
      <dgm:spPr/>
      <dgm:t>
        <a:bodyPr/>
        <a:lstStyle/>
        <a:p>
          <a:endParaRPr lang="en-US"/>
        </a:p>
      </dgm:t>
    </dgm:pt>
    <dgm:pt modelId="{40BCE7AD-B13A-4890-AF74-875188D1522A}" type="pres">
      <dgm:prSet presAssocID="{222A061A-F940-4839-AD16-A2E6C3287A2D}" presName="hierRoot4" presStyleCnt="0"/>
      <dgm:spPr/>
    </dgm:pt>
    <dgm:pt modelId="{798A82E6-C89E-4F76-9C1D-E980DDDC6700}" type="pres">
      <dgm:prSet presAssocID="{222A061A-F940-4839-AD16-A2E6C3287A2D}" presName="composite4" presStyleCnt="0"/>
      <dgm:spPr/>
    </dgm:pt>
    <dgm:pt modelId="{C44F9845-9394-434C-85B7-DF53597CD192}" type="pres">
      <dgm:prSet presAssocID="{222A061A-F940-4839-AD16-A2E6C3287A2D}" presName="background4" presStyleLbl="node4" presStyleIdx="13" presStyleCnt="15"/>
      <dgm:spPr/>
    </dgm:pt>
    <dgm:pt modelId="{576972AF-A560-4E05-84F4-301CA05C87DC}" type="pres">
      <dgm:prSet presAssocID="{222A061A-F940-4839-AD16-A2E6C3287A2D}" presName="text4" presStyleLbl="fgAcc4" presStyleIdx="13" presStyleCnt="15" custScaleX="161401" custScaleY="1250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490CB01-0E94-4485-8B2D-7D3FD00D7FC8}" type="pres">
      <dgm:prSet presAssocID="{222A061A-F940-4839-AD16-A2E6C3287A2D}" presName="hierChild5" presStyleCnt="0"/>
      <dgm:spPr/>
    </dgm:pt>
    <dgm:pt modelId="{F20B20AE-FA85-4138-8AC6-0F60B2B09D5B}" type="pres">
      <dgm:prSet presAssocID="{429DD346-8683-4BBA-989F-06A69B639859}" presName="Name23" presStyleLbl="parChTrans1D4" presStyleIdx="14" presStyleCnt="15"/>
      <dgm:spPr/>
      <dgm:t>
        <a:bodyPr/>
        <a:lstStyle/>
        <a:p>
          <a:endParaRPr lang="en-US"/>
        </a:p>
      </dgm:t>
    </dgm:pt>
    <dgm:pt modelId="{540706F4-E231-4799-B799-A2B91D193D02}" type="pres">
      <dgm:prSet presAssocID="{491030BA-1922-432A-83E2-830B2F145DDF}" presName="hierRoot4" presStyleCnt="0"/>
      <dgm:spPr/>
    </dgm:pt>
    <dgm:pt modelId="{A224D8B0-0391-487A-9CA9-64FB3A5BC214}" type="pres">
      <dgm:prSet presAssocID="{491030BA-1922-432A-83E2-830B2F145DDF}" presName="composite4" presStyleCnt="0"/>
      <dgm:spPr/>
    </dgm:pt>
    <dgm:pt modelId="{3DB7A940-DD5B-486D-BB60-ABD8A9B29095}" type="pres">
      <dgm:prSet presAssocID="{491030BA-1922-432A-83E2-830B2F145DDF}" presName="background4" presStyleLbl="node4" presStyleIdx="14" presStyleCnt="15"/>
      <dgm:spPr/>
    </dgm:pt>
    <dgm:pt modelId="{910C4627-ED6F-4C6D-8ED4-E4A5F38A8593}" type="pres">
      <dgm:prSet presAssocID="{491030BA-1922-432A-83E2-830B2F145DDF}" presName="text4" presStyleLbl="fgAcc4" presStyleIdx="14" presStyleCnt="15" custScaleX="321333" custScaleY="18067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0572732-6071-4DB1-B0A7-30C5B3DCD58A}" type="pres">
      <dgm:prSet presAssocID="{491030BA-1922-432A-83E2-830B2F145DDF}" presName="hierChild5" presStyleCnt="0"/>
      <dgm:spPr/>
    </dgm:pt>
  </dgm:ptLst>
  <dgm:cxnLst>
    <dgm:cxn modelId="{E8CA5BA4-A0EF-49CA-81FE-50DAD92CB867}" srcId="{6C8BBA6D-0FB0-4823-A09F-A53DF6246FF6}" destId="{9BF1AB2D-FDA4-4DF1-9245-5104090C14BC}" srcOrd="0" destOrd="0" parTransId="{D8E5EDCA-9BE6-4D54-8B9B-365D7D8C6AF3}" sibTransId="{9632B353-037A-4538-95C9-822BB8BDE85D}"/>
    <dgm:cxn modelId="{A6C98613-7045-445C-8142-7BC386BF9EEB}" srcId="{432E312C-BCCD-4FD3-8E2A-E4F9BE660E19}" destId="{D96F701F-32E5-4F1C-B5F9-3D93A6FAC51F}" srcOrd="0" destOrd="0" parTransId="{938F7D27-AC2A-40CB-9E96-9EA06A0E0791}" sibTransId="{BBEB915D-3DC6-4075-AA23-D458615B6CFD}"/>
    <dgm:cxn modelId="{A5151867-DD60-483F-9FFE-D2AD589D464C}" srcId="{3AEFAED7-5387-4CF3-AF59-8A1BD237A8BA}" destId="{6C8BBA6D-0FB0-4823-A09F-A53DF6246FF6}" srcOrd="0" destOrd="0" parTransId="{C9568F02-F27D-4947-843C-87BC775C3D82}" sibTransId="{A7962BB9-77FE-40FF-91BD-372BD0B94E5C}"/>
    <dgm:cxn modelId="{E3B2DBA3-3A89-4CFC-98A3-D6DD75AB2641}" type="presOf" srcId="{65D398DC-9EC0-439C-BC4D-22CB1197E586}" destId="{4B39601B-5E1F-4F9A-86FF-9C008BE68566}" srcOrd="0" destOrd="0" presId="urn:microsoft.com/office/officeart/2005/8/layout/hierarchy1"/>
    <dgm:cxn modelId="{B3893A28-F612-47ED-96E7-2D5D3559701D}" srcId="{432E312C-BCCD-4FD3-8E2A-E4F9BE660E19}" destId="{734C0196-E1EC-4FF2-BBF1-25AF6C4EAD3D}" srcOrd="5" destOrd="0" parTransId="{4C6B56DB-7A5F-42CB-915C-556BF227C7CD}" sibTransId="{9B28950B-9CAB-4914-B559-52FADCBB2AE3}"/>
    <dgm:cxn modelId="{B6E3F3AF-67FF-4A5A-A585-C45CD1BC41D3}" srcId="{222A061A-F940-4839-AD16-A2E6C3287A2D}" destId="{491030BA-1922-432A-83E2-830B2F145DDF}" srcOrd="0" destOrd="0" parTransId="{429DD346-8683-4BBA-989F-06A69B639859}" sibTransId="{B1515EBA-9238-4CAE-BB40-993AFA9C7B14}"/>
    <dgm:cxn modelId="{F99DC687-F70A-46A3-858C-A190F0AB6459}" type="presOf" srcId="{5D851503-6A18-47E6-A348-404740F5F459}" destId="{F0249568-1ECF-4CDF-9A30-57145DA29C24}" srcOrd="0" destOrd="0" presId="urn:microsoft.com/office/officeart/2005/8/layout/hierarchy1"/>
    <dgm:cxn modelId="{D4F30D27-BAD2-4D64-9722-6EC85A763B3D}" type="presOf" srcId="{A929C5D3-6FC6-462D-92C1-9052A2C829A6}" destId="{A2A07C8C-1E30-499D-A985-CF8264F78A65}" srcOrd="0" destOrd="0" presId="urn:microsoft.com/office/officeart/2005/8/layout/hierarchy1"/>
    <dgm:cxn modelId="{D2F8EFE4-C6D5-4661-847D-981D47886C46}" type="presOf" srcId="{D96F701F-32E5-4F1C-B5F9-3D93A6FAC51F}" destId="{B644E373-F1A7-46AB-9193-CDAAD4BA2295}" srcOrd="0" destOrd="0" presId="urn:microsoft.com/office/officeart/2005/8/layout/hierarchy1"/>
    <dgm:cxn modelId="{207E0CA7-552C-44C9-9845-4FEB041E6386}" type="presOf" srcId="{4C6B56DB-7A5F-42CB-915C-556BF227C7CD}" destId="{8759F29F-FAB9-4321-BA9F-7B4DB78C9E04}" srcOrd="0" destOrd="0" presId="urn:microsoft.com/office/officeart/2005/8/layout/hierarchy1"/>
    <dgm:cxn modelId="{73D8DAEE-FC35-43C6-9540-FF00B4E76B03}" type="presOf" srcId="{A9988283-4C13-4E17-9318-65489C53163F}" destId="{19445CF6-A08E-4CA0-9F7D-DE40DC53AD7E}" srcOrd="0" destOrd="0" presId="urn:microsoft.com/office/officeart/2005/8/layout/hierarchy1"/>
    <dgm:cxn modelId="{3072EDBF-75A7-42EF-8102-F0DA89695D3D}" type="presOf" srcId="{190CCE06-69C1-4EC3-A456-80C14DF24634}" destId="{DE879733-DA18-4196-B038-88B07DC731DF}" srcOrd="0" destOrd="0" presId="urn:microsoft.com/office/officeart/2005/8/layout/hierarchy1"/>
    <dgm:cxn modelId="{26D194C2-4039-4557-8FDA-9A05D2358522}" type="presOf" srcId="{CB57A52E-4DB2-44B0-8C43-D85DD9809A74}" destId="{B28AA112-D849-4F8C-BDB9-BFDECF44C045}" srcOrd="0" destOrd="0" presId="urn:microsoft.com/office/officeart/2005/8/layout/hierarchy1"/>
    <dgm:cxn modelId="{6379D73B-3B43-48CF-83AF-9482B0B27468}" type="presOf" srcId="{6C8BBA6D-0FB0-4823-A09F-A53DF6246FF6}" destId="{7A16B9E0-41AF-4825-B355-936C79866775}" srcOrd="0" destOrd="0" presId="urn:microsoft.com/office/officeart/2005/8/layout/hierarchy1"/>
    <dgm:cxn modelId="{C31A3D38-AA5E-46BF-9F94-7AE87D5A8454}" srcId="{432E312C-BCCD-4FD3-8E2A-E4F9BE660E19}" destId="{CB57A52E-4DB2-44B0-8C43-D85DD9809A74}" srcOrd="4" destOrd="0" parTransId="{78413F3F-3819-47E0-9F06-86D956FD898F}" sibTransId="{32516148-0FA3-4009-ABB8-A03449639707}"/>
    <dgm:cxn modelId="{1472CDCF-AA7A-4817-9CF2-D076483BBBA2}" type="presOf" srcId="{AF271EC5-9DFD-4D4D-A687-484AEE07990A}" destId="{81AFC6E6-E9E9-4988-B06D-F1A0D6782D19}" srcOrd="0" destOrd="0" presId="urn:microsoft.com/office/officeart/2005/8/layout/hierarchy1"/>
    <dgm:cxn modelId="{74CC23AC-0E07-4977-9550-E1FB0B943C2C}" type="presOf" srcId="{734C0196-E1EC-4FF2-BBF1-25AF6C4EAD3D}" destId="{1B068F58-EE88-4D62-A9B9-024C2D332176}" srcOrd="0" destOrd="0" presId="urn:microsoft.com/office/officeart/2005/8/layout/hierarchy1"/>
    <dgm:cxn modelId="{891410E1-59B8-429A-964C-5539A3E6B1A1}" type="presOf" srcId="{AA549603-B7F2-412A-81C7-1D6347B9AA00}" destId="{A3BA35FC-8ED2-44D5-B5C2-996A7A3C0BF6}" srcOrd="0" destOrd="0" presId="urn:microsoft.com/office/officeart/2005/8/layout/hierarchy1"/>
    <dgm:cxn modelId="{50252DA9-1480-45C8-B3BD-763C724D95C8}" srcId="{9BF1AB2D-FDA4-4DF1-9245-5104090C14BC}" destId="{9FC009F9-E146-4C45-A1D5-DF6C4EB18841}" srcOrd="0" destOrd="0" parTransId="{964A0F39-CAF0-4BA6-BC56-4F098B0EBC63}" sibTransId="{8133A9B8-24C4-4795-BD0C-13723671BF38}"/>
    <dgm:cxn modelId="{5A37D790-55D0-4A04-9E2C-9B611D6A56D9}" srcId="{432E312C-BCCD-4FD3-8E2A-E4F9BE660E19}" destId="{4C0C5130-A5FC-46B0-889A-6A8BD017F436}" srcOrd="3" destOrd="0" parTransId="{65D398DC-9EC0-439C-BC4D-22CB1197E586}" sibTransId="{89DC0C62-64F2-4943-81B9-232874EE43C2}"/>
    <dgm:cxn modelId="{7F60B93E-F020-4EE7-A83A-CB1BF6DDD4FA}" srcId="{A929C5D3-6FC6-462D-92C1-9052A2C829A6}" destId="{AF688480-783F-40D5-8CFA-A6FE6D27CF3E}" srcOrd="0" destOrd="0" parTransId="{9121EDE4-2B59-44C2-9090-D04A2A915CD7}" sibTransId="{64DDFE46-59B9-40AF-960A-3DFD59060CA9}"/>
    <dgm:cxn modelId="{5892A99D-B599-46A0-AF08-538FF37DD7D8}" type="presOf" srcId="{298A5CB8-0165-4054-BB1D-47BCF3E8DC95}" destId="{A269A61D-3F5D-4B2A-89DB-101919B2D744}" srcOrd="0" destOrd="0" presId="urn:microsoft.com/office/officeart/2005/8/layout/hierarchy1"/>
    <dgm:cxn modelId="{11C5A0AF-0EBB-4FB6-BEEB-616049E93964}" type="presOf" srcId="{1A56A2E1-8B44-4186-A985-AB370F962015}" destId="{299D9C86-3187-4BCB-83BF-2B3B1243652F}" srcOrd="0" destOrd="0" presId="urn:microsoft.com/office/officeart/2005/8/layout/hierarchy1"/>
    <dgm:cxn modelId="{E7808803-B3B4-40A8-81AE-FDE5E6D1C699}" srcId="{9FC009F9-E146-4C45-A1D5-DF6C4EB18841}" destId="{432E312C-BCCD-4FD3-8E2A-E4F9BE660E19}" srcOrd="0" destOrd="0" parTransId="{298A5CB8-0165-4054-BB1D-47BCF3E8DC95}" sibTransId="{6CF0B0D9-1F97-483D-91EA-2407A16DD47D}"/>
    <dgm:cxn modelId="{206C3B5F-7F16-45DF-A3C1-AA732B14C17B}" type="presOf" srcId="{964A0F39-CAF0-4BA6-BC56-4F098B0EBC63}" destId="{7D88ACE6-9EF3-4CEC-9CF1-C92E65263BAF}" srcOrd="0" destOrd="0" presId="urn:microsoft.com/office/officeart/2005/8/layout/hierarchy1"/>
    <dgm:cxn modelId="{235E4B25-1793-4E7D-98F9-5E503B64DA26}" type="presOf" srcId="{58B9A0B6-8AC6-4463-B3F8-B0C3188B1513}" destId="{23336D7C-4168-46C1-B733-188E445F9D89}" srcOrd="0" destOrd="0" presId="urn:microsoft.com/office/officeart/2005/8/layout/hierarchy1"/>
    <dgm:cxn modelId="{FEE6A31C-E49A-4ABF-8A10-A792D1BA83E7}" type="presOf" srcId="{AF688480-783F-40D5-8CFA-A6FE6D27CF3E}" destId="{65C7D44A-155F-4562-B55E-B9B5126BB727}" srcOrd="0" destOrd="0" presId="urn:microsoft.com/office/officeart/2005/8/layout/hierarchy1"/>
    <dgm:cxn modelId="{88781F4F-F32A-40AB-8CB4-A91B614CCB44}" type="presOf" srcId="{78413F3F-3819-47E0-9F06-86D956FD898F}" destId="{42AD81E5-7E3C-43DC-BBF3-A24E77614B97}" srcOrd="0" destOrd="0" presId="urn:microsoft.com/office/officeart/2005/8/layout/hierarchy1"/>
    <dgm:cxn modelId="{290AFCCA-4CAF-4ACE-A190-796A9D0C2882}" type="presOf" srcId="{D30AED9B-1C39-4D7A-89DB-2A00729FA15B}" destId="{64D15675-23D4-4E85-9B9A-03069855D799}" srcOrd="0" destOrd="0" presId="urn:microsoft.com/office/officeart/2005/8/layout/hierarchy1"/>
    <dgm:cxn modelId="{0638DB9A-3E4C-43F3-831B-282AF5C2AAEB}" srcId="{D96F701F-32E5-4F1C-B5F9-3D93A6FAC51F}" destId="{576C4C9F-379C-490E-85D8-5D769668CB8A}" srcOrd="0" destOrd="0" parTransId="{20603F3E-8105-4987-A536-D6757924A601}" sibTransId="{C1419C89-4437-41B2-8B3D-8493FF1F398B}"/>
    <dgm:cxn modelId="{59EEFB9E-837F-4A01-836F-8107BBADB9FA}" type="presOf" srcId="{222A061A-F940-4839-AD16-A2E6C3287A2D}" destId="{576972AF-A560-4E05-84F4-301CA05C87DC}" srcOrd="0" destOrd="0" presId="urn:microsoft.com/office/officeart/2005/8/layout/hierarchy1"/>
    <dgm:cxn modelId="{59CA69F7-4E1E-4A89-BA39-FF3E349355A8}" type="presOf" srcId="{D8E5EDCA-9BE6-4D54-8B9B-365D7D8C6AF3}" destId="{8AC7D385-EA16-4963-A368-E2A606B5F13A}" srcOrd="0" destOrd="0" presId="urn:microsoft.com/office/officeart/2005/8/layout/hierarchy1"/>
    <dgm:cxn modelId="{2112F177-20E0-4DF1-ABE9-4DEAA47CB409}" type="presOf" srcId="{9FC009F9-E146-4C45-A1D5-DF6C4EB18841}" destId="{23C8FC53-02BA-4DDC-8398-04ABA18C1DF8}" srcOrd="0" destOrd="0" presId="urn:microsoft.com/office/officeart/2005/8/layout/hierarchy1"/>
    <dgm:cxn modelId="{1558A714-7393-4B12-AEBD-F5EC1AD8CC37}" srcId="{734C0196-E1EC-4FF2-BBF1-25AF6C4EAD3D}" destId="{AF271EC5-9DFD-4D4D-A687-484AEE07990A}" srcOrd="0" destOrd="0" parTransId="{C185957B-2124-41FF-900F-B1516D94B6CD}" sibTransId="{523403BB-243B-495B-AC96-F99D20835533}"/>
    <dgm:cxn modelId="{F0B85F84-A29F-4692-AB88-EAFF3B19FDCC}" type="presOf" srcId="{432E312C-BCCD-4FD3-8E2A-E4F9BE660E19}" destId="{6785D668-C271-49E8-B16B-2470B98C96E9}" srcOrd="0" destOrd="0" presId="urn:microsoft.com/office/officeart/2005/8/layout/hierarchy1"/>
    <dgm:cxn modelId="{50D71793-BB7A-4D74-BAA6-0167AA474D4F}" type="presOf" srcId="{938F7D27-AC2A-40CB-9E96-9EA06A0E0791}" destId="{624128F7-D963-4CB5-A5AB-313EBFB348E2}" srcOrd="0" destOrd="0" presId="urn:microsoft.com/office/officeart/2005/8/layout/hierarchy1"/>
    <dgm:cxn modelId="{FF133A51-E571-49FC-8B3F-D33D941B52BF}" type="presOf" srcId="{20603F3E-8105-4987-A536-D6757924A601}" destId="{C3112C80-3876-4887-A2B0-14CF73359B59}" srcOrd="0" destOrd="0" presId="urn:microsoft.com/office/officeart/2005/8/layout/hierarchy1"/>
    <dgm:cxn modelId="{534760A2-61A3-4F63-B024-6CB0043E083E}" type="presOf" srcId="{429DD346-8683-4BBA-989F-06A69B639859}" destId="{F20B20AE-FA85-4138-8AC6-0F60B2B09D5B}" srcOrd="0" destOrd="0" presId="urn:microsoft.com/office/officeart/2005/8/layout/hierarchy1"/>
    <dgm:cxn modelId="{CA32AAC1-7F42-4576-994F-F066FF432104}" type="presOf" srcId="{C185957B-2124-41FF-900F-B1516D94B6CD}" destId="{F362C2BE-98E4-42C2-A1B0-3ACB1FA87D38}" srcOrd="0" destOrd="0" presId="urn:microsoft.com/office/officeart/2005/8/layout/hierarchy1"/>
    <dgm:cxn modelId="{BFE9AEEA-0CF9-4C9A-ABAE-03F802B37136}" type="presOf" srcId="{3B5C341E-E471-46A6-BF6E-27159DDAF7EF}" destId="{9B92F4EA-8F2D-429B-AE78-2405C94D6CBD}" srcOrd="0" destOrd="0" presId="urn:microsoft.com/office/officeart/2005/8/layout/hierarchy1"/>
    <dgm:cxn modelId="{30349389-B4D7-42BC-BE58-57E8BA3B4198}" srcId="{432E312C-BCCD-4FD3-8E2A-E4F9BE660E19}" destId="{A929C5D3-6FC6-462D-92C1-9052A2C829A6}" srcOrd="1" destOrd="0" parTransId="{AA549603-B7F2-412A-81C7-1D6347B9AA00}" sibTransId="{CD197270-469B-4928-B8B1-2DF4E0A3FAE6}"/>
    <dgm:cxn modelId="{BE35F058-1555-4318-84DE-5982BE6CD9B4}" type="presOf" srcId="{C71EE5CA-026C-4352-AB09-AEFC225DF052}" destId="{A3660228-627B-44A8-A799-06AA8834EE5F}" srcOrd="0" destOrd="0" presId="urn:microsoft.com/office/officeart/2005/8/layout/hierarchy1"/>
    <dgm:cxn modelId="{864AC202-10FD-4C07-9C6A-21C1BE577119}" srcId="{432E312C-BCCD-4FD3-8E2A-E4F9BE660E19}" destId="{222A061A-F940-4839-AD16-A2E6C3287A2D}" srcOrd="6" destOrd="0" parTransId="{C71EE5CA-026C-4352-AB09-AEFC225DF052}" sibTransId="{121B5707-E463-4879-96E8-A91CEA92D683}"/>
    <dgm:cxn modelId="{503E7587-9386-40A2-826E-E74DC2F460AD}" srcId="{432E312C-BCCD-4FD3-8E2A-E4F9BE660E19}" destId="{58B9A0B6-8AC6-4463-B3F8-B0C3188B1513}" srcOrd="2" destOrd="0" parTransId="{A9988283-4C13-4E17-9318-65489C53163F}" sibTransId="{24527FC8-8BA9-435C-A28F-6535D157CC12}"/>
    <dgm:cxn modelId="{595AEC90-08F3-4B73-9022-9323F019C505}" srcId="{4C0C5130-A5FC-46B0-889A-6A8BD017F436}" destId="{190CCE06-69C1-4EC3-A456-80C14DF24634}" srcOrd="0" destOrd="0" parTransId="{1A56A2E1-8B44-4186-A985-AB370F962015}" sibTransId="{D4C9EE4B-A0F2-47AF-9516-78B832CF1F0A}"/>
    <dgm:cxn modelId="{976A7AC5-ED97-423C-B042-943C38BDA28D}" type="presOf" srcId="{2D6A3161-3EF6-42C3-B888-24FB2D07EDCF}" destId="{084D3A17-6E86-4232-BEFA-0520EAA3DAF8}" srcOrd="0" destOrd="0" presId="urn:microsoft.com/office/officeart/2005/8/layout/hierarchy1"/>
    <dgm:cxn modelId="{F84FDBB2-666B-46D1-8D2B-88794BE9EFDF}" type="presOf" srcId="{491030BA-1922-432A-83E2-830B2F145DDF}" destId="{910C4627-ED6F-4C6D-8ED4-E4A5F38A8593}" srcOrd="0" destOrd="0" presId="urn:microsoft.com/office/officeart/2005/8/layout/hierarchy1"/>
    <dgm:cxn modelId="{F675AE8C-DB40-4083-B58A-CA3F0BD0C216}" type="presOf" srcId="{9121EDE4-2B59-44C2-9090-D04A2A915CD7}" destId="{4A09A734-6D2E-4911-9E8F-4D60E1C9B563}" srcOrd="0" destOrd="0" presId="urn:microsoft.com/office/officeart/2005/8/layout/hierarchy1"/>
    <dgm:cxn modelId="{101921C9-7B2F-4A3B-87C3-69EC8B30701E}" type="presOf" srcId="{576C4C9F-379C-490E-85D8-5D769668CB8A}" destId="{DEB05529-390B-4143-ACB9-61F6A6D0B658}" srcOrd="0" destOrd="0" presId="urn:microsoft.com/office/officeart/2005/8/layout/hierarchy1"/>
    <dgm:cxn modelId="{1AF0E7AA-5BAA-4788-AC44-7B2CF77B887E}" srcId="{58B9A0B6-8AC6-4463-B3F8-B0C3188B1513}" destId="{2D6A3161-3EF6-42C3-B888-24FB2D07EDCF}" srcOrd="0" destOrd="0" parTransId="{3B5C341E-E471-46A6-BF6E-27159DDAF7EF}" sibTransId="{6AE2C5F5-F8CA-4595-AD17-212A7E5FE687}"/>
    <dgm:cxn modelId="{9D4F868A-2D74-4EA8-8C24-14A0A9304B50}" srcId="{CB57A52E-4DB2-44B0-8C43-D85DD9809A74}" destId="{5D851503-6A18-47E6-A348-404740F5F459}" srcOrd="0" destOrd="0" parTransId="{D30AED9B-1C39-4D7A-89DB-2A00729FA15B}" sibTransId="{555B8AC0-9D11-4982-8DD0-E2E916D9C32D}"/>
    <dgm:cxn modelId="{5C630CB3-B991-4F50-A6B6-DE5A37D5E051}" type="presOf" srcId="{4C0C5130-A5FC-46B0-889A-6A8BD017F436}" destId="{09CE06B9-BCE0-436F-AF8A-627ED876D6DC}" srcOrd="0" destOrd="0" presId="urn:microsoft.com/office/officeart/2005/8/layout/hierarchy1"/>
    <dgm:cxn modelId="{4554F490-4FC1-4050-8677-CDF71CE2144C}" type="presOf" srcId="{9BF1AB2D-FDA4-4DF1-9245-5104090C14BC}" destId="{945D4208-DB7A-4686-997A-82E823A6904F}" srcOrd="0" destOrd="0" presId="urn:microsoft.com/office/officeart/2005/8/layout/hierarchy1"/>
    <dgm:cxn modelId="{881FD744-83D0-4C96-BEC0-338C7B5F0942}" type="presOf" srcId="{3AEFAED7-5387-4CF3-AF59-8A1BD237A8BA}" destId="{6523FBD2-84C8-476E-A5DC-B22DEB977182}" srcOrd="0" destOrd="0" presId="urn:microsoft.com/office/officeart/2005/8/layout/hierarchy1"/>
    <dgm:cxn modelId="{8A4527E0-83AF-4C11-8396-2E3261D8B1F9}" type="presParOf" srcId="{6523FBD2-84C8-476E-A5DC-B22DEB977182}" destId="{618EE2D6-B149-4597-94FF-ACE03F756319}" srcOrd="0" destOrd="0" presId="urn:microsoft.com/office/officeart/2005/8/layout/hierarchy1"/>
    <dgm:cxn modelId="{F4D99CBB-78E0-4ECE-A7D4-900C147D43B2}" type="presParOf" srcId="{618EE2D6-B149-4597-94FF-ACE03F756319}" destId="{96EEEB0C-11F4-4A4C-8C99-FD3B7C197002}" srcOrd="0" destOrd="0" presId="urn:microsoft.com/office/officeart/2005/8/layout/hierarchy1"/>
    <dgm:cxn modelId="{87AB67B1-E624-4E02-B7F6-48A7E9902A18}" type="presParOf" srcId="{96EEEB0C-11F4-4A4C-8C99-FD3B7C197002}" destId="{40A17F7C-3E50-4286-80CB-5A7E7932A0FA}" srcOrd="0" destOrd="0" presId="urn:microsoft.com/office/officeart/2005/8/layout/hierarchy1"/>
    <dgm:cxn modelId="{F34BBC80-75BA-46FA-AFA7-84823B0ECC26}" type="presParOf" srcId="{96EEEB0C-11F4-4A4C-8C99-FD3B7C197002}" destId="{7A16B9E0-41AF-4825-B355-936C79866775}" srcOrd="1" destOrd="0" presId="urn:microsoft.com/office/officeart/2005/8/layout/hierarchy1"/>
    <dgm:cxn modelId="{949E3264-6AB3-44F9-A287-AFEAD86353D0}" type="presParOf" srcId="{618EE2D6-B149-4597-94FF-ACE03F756319}" destId="{402039F4-48DB-4458-AFAA-D3D08C58897B}" srcOrd="1" destOrd="0" presId="urn:microsoft.com/office/officeart/2005/8/layout/hierarchy1"/>
    <dgm:cxn modelId="{485D4E88-C58D-4011-AA75-D896D7D1C79C}" type="presParOf" srcId="{402039F4-48DB-4458-AFAA-D3D08C58897B}" destId="{8AC7D385-EA16-4963-A368-E2A606B5F13A}" srcOrd="0" destOrd="0" presId="urn:microsoft.com/office/officeart/2005/8/layout/hierarchy1"/>
    <dgm:cxn modelId="{3F0F1171-A3E6-41E2-BEA4-5976858CB944}" type="presParOf" srcId="{402039F4-48DB-4458-AFAA-D3D08C58897B}" destId="{51B1C9BD-9466-49BD-851D-413AD75EA196}" srcOrd="1" destOrd="0" presId="urn:microsoft.com/office/officeart/2005/8/layout/hierarchy1"/>
    <dgm:cxn modelId="{57B3355E-9FA9-4DE4-AC9C-A4CA93F113AE}" type="presParOf" srcId="{51B1C9BD-9466-49BD-851D-413AD75EA196}" destId="{AB8336A1-DCAA-44A5-9AA3-27F1D83235B3}" srcOrd="0" destOrd="0" presId="urn:microsoft.com/office/officeart/2005/8/layout/hierarchy1"/>
    <dgm:cxn modelId="{81764885-8428-470E-978D-EABB21DC29E0}" type="presParOf" srcId="{AB8336A1-DCAA-44A5-9AA3-27F1D83235B3}" destId="{33A37DE0-C912-4DBE-9C9A-F28BEE9A3440}" srcOrd="0" destOrd="0" presId="urn:microsoft.com/office/officeart/2005/8/layout/hierarchy1"/>
    <dgm:cxn modelId="{1194230E-D4EF-4639-A92A-4EDECCC1BA95}" type="presParOf" srcId="{AB8336A1-DCAA-44A5-9AA3-27F1D83235B3}" destId="{945D4208-DB7A-4686-997A-82E823A6904F}" srcOrd="1" destOrd="0" presId="urn:microsoft.com/office/officeart/2005/8/layout/hierarchy1"/>
    <dgm:cxn modelId="{CE901413-33E8-4E97-AC32-49851B87B8F7}" type="presParOf" srcId="{51B1C9BD-9466-49BD-851D-413AD75EA196}" destId="{0626C901-C4A3-4BBF-975B-01E727E47C0B}" srcOrd="1" destOrd="0" presId="urn:microsoft.com/office/officeart/2005/8/layout/hierarchy1"/>
    <dgm:cxn modelId="{889B8DA8-9E0B-4AAA-AD2C-E8DC1B17E320}" type="presParOf" srcId="{0626C901-C4A3-4BBF-975B-01E727E47C0B}" destId="{7D88ACE6-9EF3-4CEC-9CF1-C92E65263BAF}" srcOrd="0" destOrd="0" presId="urn:microsoft.com/office/officeart/2005/8/layout/hierarchy1"/>
    <dgm:cxn modelId="{5370AEFB-D7AF-4AA9-8B91-7406ED3542CF}" type="presParOf" srcId="{0626C901-C4A3-4BBF-975B-01E727E47C0B}" destId="{8F925DF2-EE31-4248-857A-D51789EDE4C3}" srcOrd="1" destOrd="0" presId="urn:microsoft.com/office/officeart/2005/8/layout/hierarchy1"/>
    <dgm:cxn modelId="{5AD6FDFE-0847-47F5-BC26-E4AC9707353E}" type="presParOf" srcId="{8F925DF2-EE31-4248-857A-D51789EDE4C3}" destId="{07351141-E307-43E5-BF04-3635708E7187}" srcOrd="0" destOrd="0" presId="urn:microsoft.com/office/officeart/2005/8/layout/hierarchy1"/>
    <dgm:cxn modelId="{FA60BAD2-FB7C-4810-88B6-EE27CA4C9CCC}" type="presParOf" srcId="{07351141-E307-43E5-BF04-3635708E7187}" destId="{FFA7C915-7B98-408D-9A28-0257AC126AAC}" srcOrd="0" destOrd="0" presId="urn:microsoft.com/office/officeart/2005/8/layout/hierarchy1"/>
    <dgm:cxn modelId="{0D57FD77-770C-474A-9202-7D34F33232C5}" type="presParOf" srcId="{07351141-E307-43E5-BF04-3635708E7187}" destId="{23C8FC53-02BA-4DDC-8398-04ABA18C1DF8}" srcOrd="1" destOrd="0" presId="urn:microsoft.com/office/officeart/2005/8/layout/hierarchy1"/>
    <dgm:cxn modelId="{FAA96AAC-6F4F-4DF5-A06F-C555BAEC6F7A}" type="presParOf" srcId="{8F925DF2-EE31-4248-857A-D51789EDE4C3}" destId="{5FE976E6-3E64-46C9-9F65-AB6F16930357}" srcOrd="1" destOrd="0" presId="urn:microsoft.com/office/officeart/2005/8/layout/hierarchy1"/>
    <dgm:cxn modelId="{83C43FBC-7C5D-41F1-A707-FB6AD94C314F}" type="presParOf" srcId="{5FE976E6-3E64-46C9-9F65-AB6F16930357}" destId="{A269A61D-3F5D-4B2A-89DB-101919B2D744}" srcOrd="0" destOrd="0" presId="urn:microsoft.com/office/officeart/2005/8/layout/hierarchy1"/>
    <dgm:cxn modelId="{CF058177-C7A0-4DD3-963C-D6F34E83AD5B}" type="presParOf" srcId="{5FE976E6-3E64-46C9-9F65-AB6F16930357}" destId="{94C9BC36-B5B7-404C-9D35-051EEBFD7C50}" srcOrd="1" destOrd="0" presId="urn:microsoft.com/office/officeart/2005/8/layout/hierarchy1"/>
    <dgm:cxn modelId="{275EFD19-6349-4433-8486-980907DE4893}" type="presParOf" srcId="{94C9BC36-B5B7-404C-9D35-051EEBFD7C50}" destId="{ACE63DCF-35F6-4D62-BDF5-81B1B2458663}" srcOrd="0" destOrd="0" presId="urn:microsoft.com/office/officeart/2005/8/layout/hierarchy1"/>
    <dgm:cxn modelId="{1A83375D-0A95-4D25-835E-41F079B56306}" type="presParOf" srcId="{ACE63DCF-35F6-4D62-BDF5-81B1B2458663}" destId="{78E148C6-DFE0-4B46-98B0-93BC63670DE8}" srcOrd="0" destOrd="0" presId="urn:microsoft.com/office/officeart/2005/8/layout/hierarchy1"/>
    <dgm:cxn modelId="{00337B5A-79A1-400B-92CF-0C721705D8CE}" type="presParOf" srcId="{ACE63DCF-35F6-4D62-BDF5-81B1B2458663}" destId="{6785D668-C271-49E8-B16B-2470B98C96E9}" srcOrd="1" destOrd="0" presId="urn:microsoft.com/office/officeart/2005/8/layout/hierarchy1"/>
    <dgm:cxn modelId="{6D0478E4-08DB-4712-8EF4-C638E30A3BCA}" type="presParOf" srcId="{94C9BC36-B5B7-404C-9D35-051EEBFD7C50}" destId="{95AA196E-730C-4ADD-8793-671669082004}" srcOrd="1" destOrd="0" presId="urn:microsoft.com/office/officeart/2005/8/layout/hierarchy1"/>
    <dgm:cxn modelId="{6C593628-FFE9-4B57-BA35-47381E2AB8C8}" type="presParOf" srcId="{95AA196E-730C-4ADD-8793-671669082004}" destId="{624128F7-D963-4CB5-A5AB-313EBFB348E2}" srcOrd="0" destOrd="0" presId="urn:microsoft.com/office/officeart/2005/8/layout/hierarchy1"/>
    <dgm:cxn modelId="{A24BCF34-DE9E-475D-8754-43670C84804D}" type="presParOf" srcId="{95AA196E-730C-4ADD-8793-671669082004}" destId="{CF7ACF72-F3B0-4285-A1F0-463AA8F5044B}" srcOrd="1" destOrd="0" presId="urn:microsoft.com/office/officeart/2005/8/layout/hierarchy1"/>
    <dgm:cxn modelId="{5854F225-1A4A-4ABB-9548-BC5817D130C1}" type="presParOf" srcId="{CF7ACF72-F3B0-4285-A1F0-463AA8F5044B}" destId="{75D951A5-0914-46B0-9DAB-8AE2A646D830}" srcOrd="0" destOrd="0" presId="urn:microsoft.com/office/officeart/2005/8/layout/hierarchy1"/>
    <dgm:cxn modelId="{F972A14A-E194-4FD6-95BA-5E89451B8E19}" type="presParOf" srcId="{75D951A5-0914-46B0-9DAB-8AE2A646D830}" destId="{51928333-6F51-40A8-AAB4-EE1BB1D07338}" srcOrd="0" destOrd="0" presId="urn:microsoft.com/office/officeart/2005/8/layout/hierarchy1"/>
    <dgm:cxn modelId="{F025D1A4-5380-4395-AD13-9C381FC36947}" type="presParOf" srcId="{75D951A5-0914-46B0-9DAB-8AE2A646D830}" destId="{B644E373-F1A7-46AB-9193-CDAAD4BA2295}" srcOrd="1" destOrd="0" presId="urn:microsoft.com/office/officeart/2005/8/layout/hierarchy1"/>
    <dgm:cxn modelId="{A16676DE-E828-48C4-AF3C-FA3455ED8CDB}" type="presParOf" srcId="{CF7ACF72-F3B0-4285-A1F0-463AA8F5044B}" destId="{AE241A7F-0A03-4C7C-9191-E19BB8375C89}" srcOrd="1" destOrd="0" presId="urn:microsoft.com/office/officeart/2005/8/layout/hierarchy1"/>
    <dgm:cxn modelId="{B29D160D-BEDA-42AD-B94A-D431BBA11AB4}" type="presParOf" srcId="{AE241A7F-0A03-4C7C-9191-E19BB8375C89}" destId="{C3112C80-3876-4887-A2B0-14CF73359B59}" srcOrd="0" destOrd="0" presId="urn:microsoft.com/office/officeart/2005/8/layout/hierarchy1"/>
    <dgm:cxn modelId="{FF19E289-495D-45D3-B209-44FFBCF20B60}" type="presParOf" srcId="{AE241A7F-0A03-4C7C-9191-E19BB8375C89}" destId="{EF574D9C-4AB6-41ED-9CB6-4C23C0248A85}" srcOrd="1" destOrd="0" presId="urn:microsoft.com/office/officeart/2005/8/layout/hierarchy1"/>
    <dgm:cxn modelId="{B246654D-E58F-4034-AB16-492CD25E4C6D}" type="presParOf" srcId="{EF574D9C-4AB6-41ED-9CB6-4C23C0248A85}" destId="{ACCB1C63-A39B-4003-93DC-837BD60205C6}" srcOrd="0" destOrd="0" presId="urn:microsoft.com/office/officeart/2005/8/layout/hierarchy1"/>
    <dgm:cxn modelId="{1947E8D3-FCD1-4F07-96BC-8087EFDE6EEA}" type="presParOf" srcId="{ACCB1C63-A39B-4003-93DC-837BD60205C6}" destId="{FD9BFED8-A95A-4723-9F76-26F855980E2D}" srcOrd="0" destOrd="0" presId="urn:microsoft.com/office/officeart/2005/8/layout/hierarchy1"/>
    <dgm:cxn modelId="{79142DCA-CFE1-4DDF-BF48-6D8C3855F5F5}" type="presParOf" srcId="{ACCB1C63-A39B-4003-93DC-837BD60205C6}" destId="{DEB05529-390B-4143-ACB9-61F6A6D0B658}" srcOrd="1" destOrd="0" presId="urn:microsoft.com/office/officeart/2005/8/layout/hierarchy1"/>
    <dgm:cxn modelId="{AFFA4475-FBA5-4DDB-8B9E-605025FDDD31}" type="presParOf" srcId="{EF574D9C-4AB6-41ED-9CB6-4C23C0248A85}" destId="{435E9740-E63E-4899-B81E-38031D75AF3B}" srcOrd="1" destOrd="0" presId="urn:microsoft.com/office/officeart/2005/8/layout/hierarchy1"/>
    <dgm:cxn modelId="{03B69698-DDB4-4D68-9DF3-529B21957731}" type="presParOf" srcId="{95AA196E-730C-4ADD-8793-671669082004}" destId="{A3BA35FC-8ED2-44D5-B5C2-996A7A3C0BF6}" srcOrd="2" destOrd="0" presId="urn:microsoft.com/office/officeart/2005/8/layout/hierarchy1"/>
    <dgm:cxn modelId="{A1088E45-5910-48F3-8C48-E96EEF300BA6}" type="presParOf" srcId="{95AA196E-730C-4ADD-8793-671669082004}" destId="{F731C9BA-A3F5-49CC-A08E-1EF6CF2F6FB3}" srcOrd="3" destOrd="0" presId="urn:microsoft.com/office/officeart/2005/8/layout/hierarchy1"/>
    <dgm:cxn modelId="{28C40BD9-056C-4E96-9F8B-5DE43C256854}" type="presParOf" srcId="{F731C9BA-A3F5-49CC-A08E-1EF6CF2F6FB3}" destId="{A178D5B9-3CC4-42F2-93F1-6C32D5C558B1}" srcOrd="0" destOrd="0" presId="urn:microsoft.com/office/officeart/2005/8/layout/hierarchy1"/>
    <dgm:cxn modelId="{6B5C191E-F3FF-4625-967E-3BE26AEEC527}" type="presParOf" srcId="{A178D5B9-3CC4-42F2-93F1-6C32D5C558B1}" destId="{2D5520B1-558B-4BBD-8D8D-DA0A6C658A09}" srcOrd="0" destOrd="0" presId="urn:microsoft.com/office/officeart/2005/8/layout/hierarchy1"/>
    <dgm:cxn modelId="{7CC142AE-A600-4E79-81B1-AF838FF395F5}" type="presParOf" srcId="{A178D5B9-3CC4-42F2-93F1-6C32D5C558B1}" destId="{A2A07C8C-1E30-499D-A985-CF8264F78A65}" srcOrd="1" destOrd="0" presId="urn:microsoft.com/office/officeart/2005/8/layout/hierarchy1"/>
    <dgm:cxn modelId="{2C767DC9-1C16-4CA3-A1CF-0DA8273DB099}" type="presParOf" srcId="{F731C9BA-A3F5-49CC-A08E-1EF6CF2F6FB3}" destId="{1DF5A7BF-C95E-4BF7-9C96-E7F965F0B079}" srcOrd="1" destOrd="0" presId="urn:microsoft.com/office/officeart/2005/8/layout/hierarchy1"/>
    <dgm:cxn modelId="{278645EF-EAB7-4ED5-8CFE-63414A25DAD5}" type="presParOf" srcId="{1DF5A7BF-C95E-4BF7-9C96-E7F965F0B079}" destId="{4A09A734-6D2E-4911-9E8F-4D60E1C9B563}" srcOrd="0" destOrd="0" presId="urn:microsoft.com/office/officeart/2005/8/layout/hierarchy1"/>
    <dgm:cxn modelId="{C63E622D-CCDE-45CB-8C1D-18BA15C7E996}" type="presParOf" srcId="{1DF5A7BF-C95E-4BF7-9C96-E7F965F0B079}" destId="{D1853E09-7230-40EC-930C-43CCC3644643}" srcOrd="1" destOrd="0" presId="urn:microsoft.com/office/officeart/2005/8/layout/hierarchy1"/>
    <dgm:cxn modelId="{82B012D1-543F-4EC5-8CCF-FD3C89994645}" type="presParOf" srcId="{D1853E09-7230-40EC-930C-43CCC3644643}" destId="{E7ACB52F-9A18-4D44-8292-3735CB559614}" srcOrd="0" destOrd="0" presId="urn:microsoft.com/office/officeart/2005/8/layout/hierarchy1"/>
    <dgm:cxn modelId="{7346A820-45AD-4CB3-AC85-BF7AE6528B2F}" type="presParOf" srcId="{E7ACB52F-9A18-4D44-8292-3735CB559614}" destId="{0C82C732-E00A-4E6F-B42F-D2329BE98089}" srcOrd="0" destOrd="0" presId="urn:microsoft.com/office/officeart/2005/8/layout/hierarchy1"/>
    <dgm:cxn modelId="{C7660FDF-C392-480A-8775-F8982CEE0567}" type="presParOf" srcId="{E7ACB52F-9A18-4D44-8292-3735CB559614}" destId="{65C7D44A-155F-4562-B55E-B9B5126BB727}" srcOrd="1" destOrd="0" presId="urn:microsoft.com/office/officeart/2005/8/layout/hierarchy1"/>
    <dgm:cxn modelId="{0606ABC6-9FEF-4774-97A3-64F0A2F2F78B}" type="presParOf" srcId="{D1853E09-7230-40EC-930C-43CCC3644643}" destId="{6BE31B55-7D5A-44C4-8357-ABBBD78C5A07}" srcOrd="1" destOrd="0" presId="urn:microsoft.com/office/officeart/2005/8/layout/hierarchy1"/>
    <dgm:cxn modelId="{08455BE3-A58D-4712-AE8B-090121DDA0BE}" type="presParOf" srcId="{95AA196E-730C-4ADD-8793-671669082004}" destId="{19445CF6-A08E-4CA0-9F7D-DE40DC53AD7E}" srcOrd="4" destOrd="0" presId="urn:microsoft.com/office/officeart/2005/8/layout/hierarchy1"/>
    <dgm:cxn modelId="{245DE235-F956-4C07-8D57-39C9D09E069B}" type="presParOf" srcId="{95AA196E-730C-4ADD-8793-671669082004}" destId="{F4745220-CE35-470A-8326-9B93467BCF60}" srcOrd="5" destOrd="0" presId="urn:microsoft.com/office/officeart/2005/8/layout/hierarchy1"/>
    <dgm:cxn modelId="{9A38DE21-C2E4-4AED-915D-5E8D987F0D44}" type="presParOf" srcId="{F4745220-CE35-470A-8326-9B93467BCF60}" destId="{D073E935-5A23-47D5-AC64-A798EE2B9C4D}" srcOrd="0" destOrd="0" presId="urn:microsoft.com/office/officeart/2005/8/layout/hierarchy1"/>
    <dgm:cxn modelId="{8741BDF7-6B60-4382-B86A-644948790EEA}" type="presParOf" srcId="{D073E935-5A23-47D5-AC64-A798EE2B9C4D}" destId="{157BBF38-0233-4CDC-8BD8-DC83474AE992}" srcOrd="0" destOrd="0" presId="urn:microsoft.com/office/officeart/2005/8/layout/hierarchy1"/>
    <dgm:cxn modelId="{CC5C6BEA-63AC-4F45-AED7-6C0420B4EF42}" type="presParOf" srcId="{D073E935-5A23-47D5-AC64-A798EE2B9C4D}" destId="{23336D7C-4168-46C1-B733-188E445F9D89}" srcOrd="1" destOrd="0" presId="urn:microsoft.com/office/officeart/2005/8/layout/hierarchy1"/>
    <dgm:cxn modelId="{4A38C472-5C90-43F2-BD69-92A414A54F94}" type="presParOf" srcId="{F4745220-CE35-470A-8326-9B93467BCF60}" destId="{3C6DFFDE-84CE-4073-AD1E-9BAF97379CBD}" srcOrd="1" destOrd="0" presId="urn:microsoft.com/office/officeart/2005/8/layout/hierarchy1"/>
    <dgm:cxn modelId="{D6635D43-CAAE-4DE8-BE89-721EF65C5052}" type="presParOf" srcId="{3C6DFFDE-84CE-4073-AD1E-9BAF97379CBD}" destId="{9B92F4EA-8F2D-429B-AE78-2405C94D6CBD}" srcOrd="0" destOrd="0" presId="urn:microsoft.com/office/officeart/2005/8/layout/hierarchy1"/>
    <dgm:cxn modelId="{843511F1-F9EB-41AD-B51D-438E116803C9}" type="presParOf" srcId="{3C6DFFDE-84CE-4073-AD1E-9BAF97379CBD}" destId="{B3C8EFF5-4CE9-4FF2-BDF3-993B54E25BFE}" srcOrd="1" destOrd="0" presId="urn:microsoft.com/office/officeart/2005/8/layout/hierarchy1"/>
    <dgm:cxn modelId="{1A551857-B4BE-417C-8174-2B7A4D442999}" type="presParOf" srcId="{B3C8EFF5-4CE9-4FF2-BDF3-993B54E25BFE}" destId="{12A78B49-6936-403A-8D21-078FD3019016}" srcOrd="0" destOrd="0" presId="urn:microsoft.com/office/officeart/2005/8/layout/hierarchy1"/>
    <dgm:cxn modelId="{650DF014-006D-438F-84C3-FBE6CAE183EF}" type="presParOf" srcId="{12A78B49-6936-403A-8D21-078FD3019016}" destId="{FBFD474D-006B-4EC9-B556-A007949F7898}" srcOrd="0" destOrd="0" presId="urn:microsoft.com/office/officeart/2005/8/layout/hierarchy1"/>
    <dgm:cxn modelId="{2B6D0FC2-B9E1-496F-83A6-F3C4C06B3E8B}" type="presParOf" srcId="{12A78B49-6936-403A-8D21-078FD3019016}" destId="{084D3A17-6E86-4232-BEFA-0520EAA3DAF8}" srcOrd="1" destOrd="0" presId="urn:microsoft.com/office/officeart/2005/8/layout/hierarchy1"/>
    <dgm:cxn modelId="{5EAA6817-9E46-4550-8FE6-CE7B9ECA1348}" type="presParOf" srcId="{B3C8EFF5-4CE9-4FF2-BDF3-993B54E25BFE}" destId="{CD3DDBA2-D139-4FD1-82B9-640762EF5F61}" srcOrd="1" destOrd="0" presId="urn:microsoft.com/office/officeart/2005/8/layout/hierarchy1"/>
    <dgm:cxn modelId="{4D6CF2B1-00FB-4099-ACDD-C2DD2401A193}" type="presParOf" srcId="{95AA196E-730C-4ADD-8793-671669082004}" destId="{4B39601B-5E1F-4F9A-86FF-9C008BE68566}" srcOrd="6" destOrd="0" presId="urn:microsoft.com/office/officeart/2005/8/layout/hierarchy1"/>
    <dgm:cxn modelId="{04E2AED9-DFC1-4275-BAA3-4211C119531B}" type="presParOf" srcId="{95AA196E-730C-4ADD-8793-671669082004}" destId="{206AF1C2-B851-49C8-8DFE-118ECB04C261}" srcOrd="7" destOrd="0" presId="urn:microsoft.com/office/officeart/2005/8/layout/hierarchy1"/>
    <dgm:cxn modelId="{424F8BF3-DEB6-42CD-97E8-B5452A1411A6}" type="presParOf" srcId="{206AF1C2-B851-49C8-8DFE-118ECB04C261}" destId="{AF25B857-99C1-464D-96F2-E8FDFAE07808}" srcOrd="0" destOrd="0" presId="urn:microsoft.com/office/officeart/2005/8/layout/hierarchy1"/>
    <dgm:cxn modelId="{076E9CFE-8590-45E0-8CA2-593CF325E498}" type="presParOf" srcId="{AF25B857-99C1-464D-96F2-E8FDFAE07808}" destId="{FF35BA22-20CD-4652-9417-174C35B52473}" srcOrd="0" destOrd="0" presId="urn:microsoft.com/office/officeart/2005/8/layout/hierarchy1"/>
    <dgm:cxn modelId="{389604E4-02B0-4FC6-B815-7D0F99D36403}" type="presParOf" srcId="{AF25B857-99C1-464D-96F2-E8FDFAE07808}" destId="{09CE06B9-BCE0-436F-AF8A-627ED876D6DC}" srcOrd="1" destOrd="0" presId="urn:microsoft.com/office/officeart/2005/8/layout/hierarchy1"/>
    <dgm:cxn modelId="{7A48A073-E789-41CE-96EE-315B34872063}" type="presParOf" srcId="{206AF1C2-B851-49C8-8DFE-118ECB04C261}" destId="{94E289F3-6178-4B49-A521-AF541E11EC16}" srcOrd="1" destOrd="0" presId="urn:microsoft.com/office/officeart/2005/8/layout/hierarchy1"/>
    <dgm:cxn modelId="{10BA0226-9A5F-42BF-9588-895A0A2F73C8}" type="presParOf" srcId="{94E289F3-6178-4B49-A521-AF541E11EC16}" destId="{299D9C86-3187-4BCB-83BF-2B3B1243652F}" srcOrd="0" destOrd="0" presId="urn:microsoft.com/office/officeart/2005/8/layout/hierarchy1"/>
    <dgm:cxn modelId="{6530EA09-3FC0-48B1-8382-FD49B8B9CFD7}" type="presParOf" srcId="{94E289F3-6178-4B49-A521-AF541E11EC16}" destId="{CE68D2C2-511B-4E64-8EB0-FAB2BBEB9C3E}" srcOrd="1" destOrd="0" presId="urn:microsoft.com/office/officeart/2005/8/layout/hierarchy1"/>
    <dgm:cxn modelId="{81E6020F-2146-47E7-84A9-1C89D70A808D}" type="presParOf" srcId="{CE68D2C2-511B-4E64-8EB0-FAB2BBEB9C3E}" destId="{38A660A4-E52E-4977-A27A-5ED1A35E64A5}" srcOrd="0" destOrd="0" presId="urn:microsoft.com/office/officeart/2005/8/layout/hierarchy1"/>
    <dgm:cxn modelId="{6DCE9504-049B-4D9E-9B1C-515BBA558B37}" type="presParOf" srcId="{38A660A4-E52E-4977-A27A-5ED1A35E64A5}" destId="{816D20DE-8A30-4698-BA2A-AA23D231DFBF}" srcOrd="0" destOrd="0" presId="urn:microsoft.com/office/officeart/2005/8/layout/hierarchy1"/>
    <dgm:cxn modelId="{74D3E54F-3D48-42D0-95D0-346EE5851B39}" type="presParOf" srcId="{38A660A4-E52E-4977-A27A-5ED1A35E64A5}" destId="{DE879733-DA18-4196-B038-88B07DC731DF}" srcOrd="1" destOrd="0" presId="urn:microsoft.com/office/officeart/2005/8/layout/hierarchy1"/>
    <dgm:cxn modelId="{141A6B3F-BBF7-4CA5-AF10-E2C59061E243}" type="presParOf" srcId="{CE68D2C2-511B-4E64-8EB0-FAB2BBEB9C3E}" destId="{C72AB3C4-1563-4625-B401-3ABDE217A6CC}" srcOrd="1" destOrd="0" presId="urn:microsoft.com/office/officeart/2005/8/layout/hierarchy1"/>
    <dgm:cxn modelId="{E0209CDE-E3BA-4F28-9D7D-2B1C20699A30}" type="presParOf" srcId="{95AA196E-730C-4ADD-8793-671669082004}" destId="{42AD81E5-7E3C-43DC-BBF3-A24E77614B97}" srcOrd="8" destOrd="0" presId="urn:microsoft.com/office/officeart/2005/8/layout/hierarchy1"/>
    <dgm:cxn modelId="{2EDB6E93-C31D-4E7B-82BB-42417E5CF845}" type="presParOf" srcId="{95AA196E-730C-4ADD-8793-671669082004}" destId="{0AB4F1BA-E2A5-4801-A60D-14F9C17CF0ED}" srcOrd="9" destOrd="0" presId="urn:microsoft.com/office/officeart/2005/8/layout/hierarchy1"/>
    <dgm:cxn modelId="{28719C03-E708-4DFD-8DC3-1C9E9FA41E30}" type="presParOf" srcId="{0AB4F1BA-E2A5-4801-A60D-14F9C17CF0ED}" destId="{09677709-EDFD-4F91-8F80-0FC82111F736}" srcOrd="0" destOrd="0" presId="urn:microsoft.com/office/officeart/2005/8/layout/hierarchy1"/>
    <dgm:cxn modelId="{8EFE272A-B815-418B-A8EC-04F85CD1E784}" type="presParOf" srcId="{09677709-EDFD-4F91-8F80-0FC82111F736}" destId="{3E949A1F-DC9D-475F-8E9C-A20F9535DB7B}" srcOrd="0" destOrd="0" presId="urn:microsoft.com/office/officeart/2005/8/layout/hierarchy1"/>
    <dgm:cxn modelId="{0E49E091-F412-4808-BC62-3FB65676D1A3}" type="presParOf" srcId="{09677709-EDFD-4F91-8F80-0FC82111F736}" destId="{B28AA112-D849-4F8C-BDB9-BFDECF44C045}" srcOrd="1" destOrd="0" presId="urn:microsoft.com/office/officeart/2005/8/layout/hierarchy1"/>
    <dgm:cxn modelId="{369C5070-CB66-4928-98E0-CEA34433E8E2}" type="presParOf" srcId="{0AB4F1BA-E2A5-4801-A60D-14F9C17CF0ED}" destId="{944C83CF-61C6-4DB2-A2AC-FC983DB913D5}" srcOrd="1" destOrd="0" presId="urn:microsoft.com/office/officeart/2005/8/layout/hierarchy1"/>
    <dgm:cxn modelId="{C55AF002-B5BD-47FA-B8FE-A4EEEB7BC86E}" type="presParOf" srcId="{944C83CF-61C6-4DB2-A2AC-FC983DB913D5}" destId="{64D15675-23D4-4E85-9B9A-03069855D799}" srcOrd="0" destOrd="0" presId="urn:microsoft.com/office/officeart/2005/8/layout/hierarchy1"/>
    <dgm:cxn modelId="{772768DC-17BC-435B-ADBB-D4939FC82C61}" type="presParOf" srcId="{944C83CF-61C6-4DB2-A2AC-FC983DB913D5}" destId="{88FFD1FA-33CB-47B2-BAFF-4AAD41D12C59}" srcOrd="1" destOrd="0" presId="urn:microsoft.com/office/officeart/2005/8/layout/hierarchy1"/>
    <dgm:cxn modelId="{C33A6767-1D26-416E-A540-8077EEF1F1D3}" type="presParOf" srcId="{88FFD1FA-33CB-47B2-BAFF-4AAD41D12C59}" destId="{A37AF325-6DC9-415B-9735-B09CE6ABA6DA}" srcOrd="0" destOrd="0" presId="urn:microsoft.com/office/officeart/2005/8/layout/hierarchy1"/>
    <dgm:cxn modelId="{1019AA01-7945-4BBA-91E0-629326321ABA}" type="presParOf" srcId="{A37AF325-6DC9-415B-9735-B09CE6ABA6DA}" destId="{E2305CD9-0C05-4CE4-8691-4089B0DEAD24}" srcOrd="0" destOrd="0" presId="urn:microsoft.com/office/officeart/2005/8/layout/hierarchy1"/>
    <dgm:cxn modelId="{42637A99-BD95-4073-B649-1A39953B2C9F}" type="presParOf" srcId="{A37AF325-6DC9-415B-9735-B09CE6ABA6DA}" destId="{F0249568-1ECF-4CDF-9A30-57145DA29C24}" srcOrd="1" destOrd="0" presId="urn:microsoft.com/office/officeart/2005/8/layout/hierarchy1"/>
    <dgm:cxn modelId="{485A7969-701F-4911-8C9F-81205FF110E9}" type="presParOf" srcId="{88FFD1FA-33CB-47B2-BAFF-4AAD41D12C59}" destId="{C788BBA4-C39B-47AF-A465-0B9A12C5E99D}" srcOrd="1" destOrd="0" presId="urn:microsoft.com/office/officeart/2005/8/layout/hierarchy1"/>
    <dgm:cxn modelId="{0B028C16-DABA-445C-B7F3-F91EA84BE597}" type="presParOf" srcId="{95AA196E-730C-4ADD-8793-671669082004}" destId="{8759F29F-FAB9-4321-BA9F-7B4DB78C9E04}" srcOrd="10" destOrd="0" presId="urn:microsoft.com/office/officeart/2005/8/layout/hierarchy1"/>
    <dgm:cxn modelId="{359AA7FA-C8A3-4C44-AE75-87263D6DB8AC}" type="presParOf" srcId="{95AA196E-730C-4ADD-8793-671669082004}" destId="{07007FF9-7AE9-4A8E-AACB-913E00A9A285}" srcOrd="11" destOrd="0" presId="urn:microsoft.com/office/officeart/2005/8/layout/hierarchy1"/>
    <dgm:cxn modelId="{2EC6B892-52FC-433E-83B1-93832FC38488}" type="presParOf" srcId="{07007FF9-7AE9-4A8E-AACB-913E00A9A285}" destId="{5871D2A6-66BC-47B8-B22C-4B82B7CCA9A8}" srcOrd="0" destOrd="0" presId="urn:microsoft.com/office/officeart/2005/8/layout/hierarchy1"/>
    <dgm:cxn modelId="{414B9538-D596-4206-BB9A-5352984BED32}" type="presParOf" srcId="{5871D2A6-66BC-47B8-B22C-4B82B7CCA9A8}" destId="{B433A494-344A-43E7-B688-3918909E8B50}" srcOrd="0" destOrd="0" presId="urn:microsoft.com/office/officeart/2005/8/layout/hierarchy1"/>
    <dgm:cxn modelId="{54908AA2-BD43-41D4-8850-6257315FCC2E}" type="presParOf" srcId="{5871D2A6-66BC-47B8-B22C-4B82B7CCA9A8}" destId="{1B068F58-EE88-4D62-A9B9-024C2D332176}" srcOrd="1" destOrd="0" presId="urn:microsoft.com/office/officeart/2005/8/layout/hierarchy1"/>
    <dgm:cxn modelId="{C9122073-3EF6-4FEA-8125-9253981E4E90}" type="presParOf" srcId="{07007FF9-7AE9-4A8E-AACB-913E00A9A285}" destId="{A51C6746-C46B-44DA-84BE-18BFDD415426}" srcOrd="1" destOrd="0" presId="urn:microsoft.com/office/officeart/2005/8/layout/hierarchy1"/>
    <dgm:cxn modelId="{6A7B5A71-C3D8-44B8-9678-416F401A00D9}" type="presParOf" srcId="{A51C6746-C46B-44DA-84BE-18BFDD415426}" destId="{F362C2BE-98E4-42C2-A1B0-3ACB1FA87D38}" srcOrd="0" destOrd="0" presId="urn:microsoft.com/office/officeart/2005/8/layout/hierarchy1"/>
    <dgm:cxn modelId="{12C653BD-B798-4DDE-A578-620B37330092}" type="presParOf" srcId="{A51C6746-C46B-44DA-84BE-18BFDD415426}" destId="{156096CD-E085-44CC-9F3E-38A06DE9BF09}" srcOrd="1" destOrd="0" presId="urn:microsoft.com/office/officeart/2005/8/layout/hierarchy1"/>
    <dgm:cxn modelId="{93E3B8C8-A9A6-4210-B893-5B3A1F4B131C}" type="presParOf" srcId="{156096CD-E085-44CC-9F3E-38A06DE9BF09}" destId="{5B2A5C97-1BDE-47A3-A92E-EBEC9F5BFE1A}" srcOrd="0" destOrd="0" presId="urn:microsoft.com/office/officeart/2005/8/layout/hierarchy1"/>
    <dgm:cxn modelId="{8F45B473-78AF-42CB-A243-C766F7E00A19}" type="presParOf" srcId="{5B2A5C97-1BDE-47A3-A92E-EBEC9F5BFE1A}" destId="{5E365E49-4E1C-4961-89F7-CFACC380C5E4}" srcOrd="0" destOrd="0" presId="urn:microsoft.com/office/officeart/2005/8/layout/hierarchy1"/>
    <dgm:cxn modelId="{9A43361D-D11A-401B-9BA7-4DA9DA266E71}" type="presParOf" srcId="{5B2A5C97-1BDE-47A3-A92E-EBEC9F5BFE1A}" destId="{81AFC6E6-E9E9-4988-B06D-F1A0D6782D19}" srcOrd="1" destOrd="0" presId="urn:microsoft.com/office/officeart/2005/8/layout/hierarchy1"/>
    <dgm:cxn modelId="{B039B32B-47E5-4600-AFB4-AF1C3BFCF0D2}" type="presParOf" srcId="{156096CD-E085-44CC-9F3E-38A06DE9BF09}" destId="{7B453D65-DCE6-4FF0-953D-61BDAD3F59DF}" srcOrd="1" destOrd="0" presId="urn:microsoft.com/office/officeart/2005/8/layout/hierarchy1"/>
    <dgm:cxn modelId="{0ABAADB1-D571-40CD-80EF-4ACBAA754187}" type="presParOf" srcId="{95AA196E-730C-4ADD-8793-671669082004}" destId="{A3660228-627B-44A8-A799-06AA8834EE5F}" srcOrd="12" destOrd="0" presId="urn:microsoft.com/office/officeart/2005/8/layout/hierarchy1"/>
    <dgm:cxn modelId="{D323C02D-00CA-4B1C-A27C-ADFBA4212D36}" type="presParOf" srcId="{95AA196E-730C-4ADD-8793-671669082004}" destId="{40BCE7AD-B13A-4890-AF74-875188D1522A}" srcOrd="13" destOrd="0" presId="urn:microsoft.com/office/officeart/2005/8/layout/hierarchy1"/>
    <dgm:cxn modelId="{0DB1FF02-0D97-4F7A-B4FB-CFFC37412FA8}" type="presParOf" srcId="{40BCE7AD-B13A-4890-AF74-875188D1522A}" destId="{798A82E6-C89E-4F76-9C1D-E980DDDC6700}" srcOrd="0" destOrd="0" presId="urn:microsoft.com/office/officeart/2005/8/layout/hierarchy1"/>
    <dgm:cxn modelId="{89F3E041-DBB0-451C-A5F5-BDAEE4835639}" type="presParOf" srcId="{798A82E6-C89E-4F76-9C1D-E980DDDC6700}" destId="{C44F9845-9394-434C-85B7-DF53597CD192}" srcOrd="0" destOrd="0" presId="urn:microsoft.com/office/officeart/2005/8/layout/hierarchy1"/>
    <dgm:cxn modelId="{AF21C3EA-2507-4AD6-A2F8-2F6297BECDD7}" type="presParOf" srcId="{798A82E6-C89E-4F76-9C1D-E980DDDC6700}" destId="{576972AF-A560-4E05-84F4-301CA05C87DC}" srcOrd="1" destOrd="0" presId="urn:microsoft.com/office/officeart/2005/8/layout/hierarchy1"/>
    <dgm:cxn modelId="{CBBEE806-268C-4C0A-AF41-E2BCAC3C1A11}" type="presParOf" srcId="{40BCE7AD-B13A-4890-AF74-875188D1522A}" destId="{5490CB01-0E94-4485-8B2D-7D3FD00D7FC8}" srcOrd="1" destOrd="0" presId="urn:microsoft.com/office/officeart/2005/8/layout/hierarchy1"/>
    <dgm:cxn modelId="{999B80D8-CBCA-42C9-AB85-6CF759B08A5C}" type="presParOf" srcId="{5490CB01-0E94-4485-8B2D-7D3FD00D7FC8}" destId="{F20B20AE-FA85-4138-8AC6-0F60B2B09D5B}" srcOrd="0" destOrd="0" presId="urn:microsoft.com/office/officeart/2005/8/layout/hierarchy1"/>
    <dgm:cxn modelId="{1ECCF6AF-42F3-4647-845A-588DAAD9F3E6}" type="presParOf" srcId="{5490CB01-0E94-4485-8B2D-7D3FD00D7FC8}" destId="{540706F4-E231-4799-B799-A2B91D193D02}" srcOrd="1" destOrd="0" presId="urn:microsoft.com/office/officeart/2005/8/layout/hierarchy1"/>
    <dgm:cxn modelId="{EFF6E253-E1E5-4BB9-9AD9-7E2FACD80E78}" type="presParOf" srcId="{540706F4-E231-4799-B799-A2B91D193D02}" destId="{A224D8B0-0391-487A-9CA9-64FB3A5BC214}" srcOrd="0" destOrd="0" presId="urn:microsoft.com/office/officeart/2005/8/layout/hierarchy1"/>
    <dgm:cxn modelId="{17BF4A68-65C5-4AF2-B0C8-433EC529CCDC}" type="presParOf" srcId="{A224D8B0-0391-487A-9CA9-64FB3A5BC214}" destId="{3DB7A940-DD5B-486D-BB60-ABD8A9B29095}" srcOrd="0" destOrd="0" presId="urn:microsoft.com/office/officeart/2005/8/layout/hierarchy1"/>
    <dgm:cxn modelId="{E0E919AB-E7E3-436F-8178-9D7092C5280C}" type="presParOf" srcId="{A224D8B0-0391-487A-9CA9-64FB3A5BC214}" destId="{910C4627-ED6F-4C6D-8ED4-E4A5F38A8593}" srcOrd="1" destOrd="0" presId="urn:microsoft.com/office/officeart/2005/8/layout/hierarchy1"/>
    <dgm:cxn modelId="{6557CE23-E8E3-4752-AFCF-AF7D81B8AC93}" type="presParOf" srcId="{540706F4-E231-4799-B799-A2B91D193D02}" destId="{F0572732-6071-4DB1-B0A7-30C5B3DCD58A}" srcOrd="1" destOrd="0" presId="urn:microsoft.com/office/officeart/2005/8/layout/hierarchy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AEFAED7-5387-4CF3-AF59-8A1BD237A8B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C8BBA6D-0FB0-4823-A09F-A53DF6246FF6}">
      <dgm:prSet phldrT="[Text]" custT="1"/>
      <dgm:spPr/>
      <dgm:t>
        <a:bodyPr/>
        <a:lstStyle/>
        <a:p>
          <a:r>
            <a:rPr lang="en-US" sz="1800" b="1" dirty="0" smtClean="0"/>
            <a:t>1. KARIM (ONGGOYUDO)</a:t>
          </a:r>
        </a:p>
      </dgm:t>
    </dgm:pt>
    <dgm:pt modelId="{C9568F02-F27D-4947-843C-87BC775C3D82}" type="parTrans" cxnId="{A5151867-DD60-483F-9FFE-D2AD589D464C}">
      <dgm:prSet/>
      <dgm:spPr/>
      <dgm:t>
        <a:bodyPr/>
        <a:lstStyle/>
        <a:p>
          <a:endParaRPr lang="en-US"/>
        </a:p>
      </dgm:t>
    </dgm:pt>
    <dgm:pt modelId="{A7962BB9-77FE-40FF-91BD-372BD0B94E5C}" type="sibTrans" cxnId="{A5151867-DD60-483F-9FFE-D2AD589D464C}">
      <dgm:prSet/>
      <dgm:spPr/>
      <dgm:t>
        <a:bodyPr/>
        <a:lstStyle/>
        <a:p>
          <a:endParaRPr lang="en-US"/>
        </a:p>
      </dgm:t>
    </dgm:pt>
    <dgm:pt modelId="{9BF1AB2D-FDA4-4DF1-9245-5104090C14BC}">
      <dgm:prSet phldrT="[Text]" custT="1"/>
      <dgm:spPr/>
      <dgm:t>
        <a:bodyPr/>
        <a:lstStyle/>
        <a:p>
          <a:r>
            <a:rPr lang="en-US" sz="1800" b="1" dirty="0" smtClean="0"/>
            <a:t>1. SARIYO</a:t>
          </a:r>
          <a:endParaRPr lang="en-US" sz="1800" b="1" dirty="0"/>
        </a:p>
      </dgm:t>
    </dgm:pt>
    <dgm:pt modelId="{D8E5EDCA-9BE6-4D54-8B9B-365D7D8C6AF3}" type="parTrans" cxnId="{E8CA5BA4-A0EF-49CA-81FE-50DAD92CB867}">
      <dgm:prSet/>
      <dgm:spPr/>
      <dgm:t>
        <a:bodyPr/>
        <a:lstStyle/>
        <a:p>
          <a:endParaRPr lang="en-US"/>
        </a:p>
      </dgm:t>
    </dgm:pt>
    <dgm:pt modelId="{9632B353-037A-4538-95C9-822BB8BDE85D}" type="sibTrans" cxnId="{E8CA5BA4-A0EF-49CA-81FE-50DAD92CB867}">
      <dgm:prSet/>
      <dgm:spPr/>
      <dgm:t>
        <a:bodyPr/>
        <a:lstStyle/>
        <a:p>
          <a:endParaRPr lang="en-US"/>
        </a:p>
      </dgm:t>
    </dgm:pt>
    <dgm:pt modelId="{9FC009F9-E146-4C45-A1D5-DF6C4EB18841}">
      <dgm:prSet phldrT="[Text]" custT="1"/>
      <dgm:spPr/>
      <dgm:t>
        <a:bodyPr/>
        <a:lstStyle/>
        <a:p>
          <a:pPr algn="just"/>
          <a:r>
            <a:rPr lang="en-US" sz="1800" b="1" dirty="0" smtClean="0"/>
            <a:t>1. SAMAN</a:t>
          </a:r>
        </a:p>
        <a:p>
          <a:pPr algn="just"/>
          <a:r>
            <a:rPr lang="en-US" sz="1800" b="1" dirty="0" smtClean="0"/>
            <a:t>2. SAREM</a:t>
          </a:r>
        </a:p>
        <a:p>
          <a:pPr algn="just"/>
          <a:r>
            <a:rPr lang="en-US" sz="1800" b="1" dirty="0" smtClean="0"/>
            <a:t>3. TUKINEM</a:t>
          </a:r>
        </a:p>
        <a:p>
          <a:pPr algn="just"/>
          <a:r>
            <a:rPr lang="en-US" sz="1800" b="1" dirty="0" smtClean="0"/>
            <a:t>4. SADIM</a:t>
          </a:r>
        </a:p>
        <a:p>
          <a:pPr algn="just"/>
          <a:r>
            <a:rPr lang="en-US" sz="1800" b="1" dirty="0" smtClean="0"/>
            <a:t>5. PARDI</a:t>
          </a:r>
          <a:endParaRPr lang="en-US" sz="1800" b="1" dirty="0"/>
        </a:p>
      </dgm:t>
    </dgm:pt>
    <dgm:pt modelId="{964A0F39-CAF0-4BA6-BC56-4F098B0EBC63}" type="parTrans" cxnId="{50252DA9-1480-45C8-B3BD-763C724D95C8}">
      <dgm:prSet/>
      <dgm:spPr/>
      <dgm:t>
        <a:bodyPr/>
        <a:lstStyle/>
        <a:p>
          <a:endParaRPr lang="en-US"/>
        </a:p>
      </dgm:t>
    </dgm:pt>
    <dgm:pt modelId="{8133A9B8-24C4-4795-BD0C-13723671BF38}" type="sibTrans" cxnId="{50252DA9-1480-45C8-B3BD-763C724D95C8}">
      <dgm:prSet/>
      <dgm:spPr/>
      <dgm:t>
        <a:bodyPr/>
        <a:lstStyle/>
        <a:p>
          <a:endParaRPr lang="en-US"/>
        </a:p>
      </dgm:t>
    </dgm:pt>
    <dgm:pt modelId="{8B3B59D9-1C51-4BB8-B9B6-AEF0A0CA72CA}">
      <dgm:prSet phldrT="[Text]" custT="1"/>
      <dgm:spPr/>
      <dgm:t>
        <a:bodyPr/>
        <a:lstStyle/>
        <a:p>
          <a:r>
            <a:rPr lang="en-US" sz="1800" b="1" dirty="0" smtClean="0"/>
            <a:t>3. NOTO</a:t>
          </a:r>
        </a:p>
      </dgm:t>
    </dgm:pt>
    <dgm:pt modelId="{3E353033-80D4-4F03-ACE9-B3BBF55B9E65}" type="parTrans" cxnId="{9B704087-4234-4409-8EFC-B311FB1CB92B}">
      <dgm:prSet/>
      <dgm:spPr/>
      <dgm:t>
        <a:bodyPr/>
        <a:lstStyle/>
        <a:p>
          <a:endParaRPr lang="en-US"/>
        </a:p>
      </dgm:t>
    </dgm:pt>
    <dgm:pt modelId="{C38FD15F-BC3C-4E9B-B200-6E4CA03580E5}" type="sibTrans" cxnId="{9B704087-4234-4409-8EFC-B311FB1CB92B}">
      <dgm:prSet/>
      <dgm:spPr/>
      <dgm:t>
        <a:bodyPr/>
        <a:lstStyle/>
        <a:p>
          <a:endParaRPr lang="en-US"/>
        </a:p>
      </dgm:t>
    </dgm:pt>
    <dgm:pt modelId="{17C6391E-1413-47B8-A9E9-5D1DF0F18AFE}">
      <dgm:prSet custT="1"/>
      <dgm:spPr/>
      <dgm:t>
        <a:bodyPr/>
        <a:lstStyle/>
        <a:p>
          <a:pPr algn="just"/>
          <a:r>
            <a:rPr lang="en-US" sz="1800" b="1" dirty="0" smtClean="0"/>
            <a:t>1. NAKIYEM</a:t>
          </a:r>
        </a:p>
        <a:p>
          <a:pPr algn="just"/>
          <a:r>
            <a:rPr lang="en-US" sz="1800" b="1" dirty="0" smtClean="0"/>
            <a:t>2. TAYEM</a:t>
          </a:r>
        </a:p>
        <a:p>
          <a:pPr algn="just"/>
          <a:r>
            <a:rPr lang="en-US" sz="1800" b="1" dirty="0" smtClean="0"/>
            <a:t>3. WAGIYO</a:t>
          </a:r>
        </a:p>
        <a:p>
          <a:pPr algn="just"/>
          <a:r>
            <a:rPr lang="en-US" sz="1800" b="1" dirty="0" smtClean="0"/>
            <a:t>4. TUMI</a:t>
          </a:r>
        </a:p>
        <a:p>
          <a:pPr algn="just"/>
          <a:r>
            <a:rPr lang="en-US" sz="1800" b="1" dirty="0" smtClean="0"/>
            <a:t>5. TIKUK</a:t>
          </a:r>
        </a:p>
        <a:p>
          <a:pPr algn="just"/>
          <a:r>
            <a:rPr lang="en-US" sz="1800" b="1" dirty="0" smtClean="0"/>
            <a:t>6. PAIJAN</a:t>
          </a:r>
        </a:p>
      </dgm:t>
    </dgm:pt>
    <dgm:pt modelId="{9DAAF5B5-65B4-429D-9906-5080AE4030BC}" type="parTrans" cxnId="{454E939F-03EF-4DB7-8BD2-8CDB1F233751}">
      <dgm:prSet/>
      <dgm:spPr/>
      <dgm:t>
        <a:bodyPr/>
        <a:lstStyle/>
        <a:p>
          <a:endParaRPr lang="en-US"/>
        </a:p>
      </dgm:t>
    </dgm:pt>
    <dgm:pt modelId="{71ABF4AF-3186-412E-8262-E015DA49934C}" type="sibTrans" cxnId="{454E939F-03EF-4DB7-8BD2-8CDB1F233751}">
      <dgm:prSet/>
      <dgm:spPr/>
      <dgm:t>
        <a:bodyPr/>
        <a:lstStyle/>
        <a:p>
          <a:endParaRPr lang="en-US"/>
        </a:p>
      </dgm:t>
    </dgm:pt>
    <dgm:pt modelId="{8EDB4952-3364-499D-AF14-7868E441EABB}">
      <dgm:prSet custT="1"/>
      <dgm:spPr/>
      <dgm:t>
        <a:bodyPr/>
        <a:lstStyle/>
        <a:p>
          <a:r>
            <a:rPr lang="en-US" sz="1800" b="1" dirty="0" smtClean="0"/>
            <a:t>2. KADEM</a:t>
          </a:r>
          <a:endParaRPr lang="en-US" sz="1800" b="1" dirty="0"/>
        </a:p>
      </dgm:t>
    </dgm:pt>
    <dgm:pt modelId="{5318378C-858C-48C7-8DD9-85DACC8E5ECD}" type="parTrans" cxnId="{286BA1B5-85B1-47BE-AA3B-7A4E883BA192}">
      <dgm:prSet/>
      <dgm:spPr/>
      <dgm:t>
        <a:bodyPr/>
        <a:lstStyle/>
        <a:p>
          <a:endParaRPr lang="en-US"/>
        </a:p>
      </dgm:t>
    </dgm:pt>
    <dgm:pt modelId="{0FA2EC81-7EF9-4956-9116-7BA74A4A4B4B}" type="sibTrans" cxnId="{286BA1B5-85B1-47BE-AA3B-7A4E883BA192}">
      <dgm:prSet/>
      <dgm:spPr/>
      <dgm:t>
        <a:bodyPr/>
        <a:lstStyle/>
        <a:p>
          <a:endParaRPr lang="en-US"/>
        </a:p>
      </dgm:t>
    </dgm:pt>
    <dgm:pt modelId="{1947C645-1563-44EA-8A54-521CE41384F2}">
      <dgm:prSet custT="1"/>
      <dgm:spPr/>
      <dgm:t>
        <a:bodyPr/>
        <a:lstStyle/>
        <a:p>
          <a:r>
            <a:rPr lang="en-US" sz="1800" b="1" dirty="0" smtClean="0"/>
            <a:t>4. KANEM</a:t>
          </a:r>
          <a:endParaRPr lang="en-US" sz="1800" b="1" dirty="0"/>
        </a:p>
      </dgm:t>
    </dgm:pt>
    <dgm:pt modelId="{93DAF9E6-0770-4AB3-9A48-FA248BBDF960}" type="parTrans" cxnId="{F9FFB993-63A1-425B-AF8B-186C67ECA130}">
      <dgm:prSet/>
      <dgm:spPr/>
      <dgm:t>
        <a:bodyPr/>
        <a:lstStyle/>
        <a:p>
          <a:endParaRPr lang="en-US"/>
        </a:p>
      </dgm:t>
    </dgm:pt>
    <dgm:pt modelId="{A6EF032B-F175-4827-BED6-D37DE3A64D20}" type="sibTrans" cxnId="{F9FFB993-63A1-425B-AF8B-186C67ECA130}">
      <dgm:prSet/>
      <dgm:spPr/>
      <dgm:t>
        <a:bodyPr/>
        <a:lstStyle/>
        <a:p>
          <a:endParaRPr lang="en-US"/>
        </a:p>
      </dgm:t>
    </dgm:pt>
    <dgm:pt modelId="{CFE2BB0B-D1BF-442E-BAB2-8A4E0BE7B038}">
      <dgm:prSet custT="1"/>
      <dgm:spPr/>
      <dgm:t>
        <a:bodyPr/>
        <a:lstStyle/>
        <a:p>
          <a:pPr algn="just"/>
          <a:r>
            <a:rPr lang="en-US" sz="1800" b="1" dirty="0" smtClean="0"/>
            <a:t>1. KADAR</a:t>
          </a:r>
        </a:p>
        <a:p>
          <a:pPr algn="just"/>
          <a:r>
            <a:rPr lang="en-US" sz="1800" b="1" dirty="0" smtClean="0"/>
            <a:t>2. KANTEM</a:t>
          </a:r>
        </a:p>
        <a:p>
          <a:pPr algn="just"/>
          <a:r>
            <a:rPr lang="en-US" sz="1800" b="1" dirty="0" smtClean="0"/>
            <a:t>3. KASIM</a:t>
          </a:r>
        </a:p>
        <a:p>
          <a:pPr algn="just"/>
          <a:r>
            <a:rPr lang="en-US" sz="1800" b="1" dirty="0" smtClean="0"/>
            <a:t>4. KANGSI</a:t>
          </a:r>
        </a:p>
      </dgm:t>
    </dgm:pt>
    <dgm:pt modelId="{2BB7CC56-2B98-4D48-AC4D-DD9DD43C5BC7}" type="parTrans" cxnId="{F64A2B54-0CAB-439E-AA4A-BB8E45A11AE6}">
      <dgm:prSet/>
      <dgm:spPr/>
      <dgm:t>
        <a:bodyPr/>
        <a:lstStyle/>
        <a:p>
          <a:endParaRPr lang="en-US"/>
        </a:p>
      </dgm:t>
    </dgm:pt>
    <dgm:pt modelId="{AF16334C-DB86-42D2-8F6E-C509BA2EC860}" type="sibTrans" cxnId="{F64A2B54-0CAB-439E-AA4A-BB8E45A11AE6}">
      <dgm:prSet/>
      <dgm:spPr/>
      <dgm:t>
        <a:bodyPr/>
        <a:lstStyle/>
        <a:p>
          <a:endParaRPr lang="en-US"/>
        </a:p>
      </dgm:t>
    </dgm:pt>
    <dgm:pt modelId="{D5C411A7-436D-4D33-B780-245BA57A0082}">
      <dgm:prSet custT="1"/>
      <dgm:spPr/>
      <dgm:t>
        <a:bodyPr/>
        <a:lstStyle/>
        <a:p>
          <a:pPr algn="just"/>
          <a:r>
            <a:rPr lang="en-US" sz="1800" b="1" dirty="0" smtClean="0"/>
            <a:t>1. NGADINEM</a:t>
          </a:r>
        </a:p>
        <a:p>
          <a:pPr algn="just"/>
          <a:r>
            <a:rPr lang="en-US" sz="1800" b="1" dirty="0" smtClean="0"/>
            <a:t>2. MARKAM</a:t>
          </a:r>
        </a:p>
        <a:p>
          <a:pPr algn="just"/>
          <a:r>
            <a:rPr lang="en-US" sz="1800" b="1" dirty="0" smtClean="0"/>
            <a:t>3. KASMIN</a:t>
          </a:r>
        </a:p>
        <a:p>
          <a:pPr algn="just"/>
          <a:r>
            <a:rPr lang="en-US" sz="1800" b="1" dirty="0" smtClean="0"/>
            <a:t>4. SUKINO</a:t>
          </a:r>
          <a:endParaRPr lang="en-US" sz="1800" b="1" dirty="0"/>
        </a:p>
      </dgm:t>
    </dgm:pt>
    <dgm:pt modelId="{CD0BD118-1B70-4D03-862D-3C88465A761A}" type="parTrans" cxnId="{A8CD6397-3745-46AC-89FC-900CAA15F3B2}">
      <dgm:prSet/>
      <dgm:spPr/>
      <dgm:t>
        <a:bodyPr/>
        <a:lstStyle/>
        <a:p>
          <a:endParaRPr lang="en-US"/>
        </a:p>
      </dgm:t>
    </dgm:pt>
    <dgm:pt modelId="{EF0DD76E-B76B-4CAC-B203-369C21666214}" type="sibTrans" cxnId="{A8CD6397-3745-46AC-89FC-900CAA15F3B2}">
      <dgm:prSet/>
      <dgm:spPr/>
      <dgm:t>
        <a:bodyPr/>
        <a:lstStyle/>
        <a:p>
          <a:endParaRPr lang="en-US"/>
        </a:p>
      </dgm:t>
    </dgm:pt>
    <dgm:pt modelId="{6523FBD2-84C8-476E-A5DC-B22DEB977182}" type="pres">
      <dgm:prSet presAssocID="{3AEFAED7-5387-4CF3-AF59-8A1BD237A8B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18EE2D6-B149-4597-94FF-ACE03F756319}" type="pres">
      <dgm:prSet presAssocID="{6C8BBA6D-0FB0-4823-A09F-A53DF6246FF6}" presName="hierRoot1" presStyleCnt="0"/>
      <dgm:spPr/>
    </dgm:pt>
    <dgm:pt modelId="{96EEEB0C-11F4-4A4C-8C99-FD3B7C197002}" type="pres">
      <dgm:prSet presAssocID="{6C8BBA6D-0FB0-4823-A09F-A53DF6246FF6}" presName="composite" presStyleCnt="0"/>
      <dgm:spPr/>
    </dgm:pt>
    <dgm:pt modelId="{40A17F7C-3E50-4286-80CB-5A7E7932A0FA}" type="pres">
      <dgm:prSet presAssocID="{6C8BBA6D-0FB0-4823-A09F-A53DF6246FF6}" presName="background" presStyleLbl="node0" presStyleIdx="0" presStyleCnt="1"/>
      <dgm:spPr/>
    </dgm:pt>
    <dgm:pt modelId="{7A16B9E0-41AF-4825-B355-936C79866775}" type="pres">
      <dgm:prSet presAssocID="{6C8BBA6D-0FB0-4823-A09F-A53DF6246FF6}" presName="text" presStyleLbl="fgAcc0" presStyleIdx="0" presStyleCnt="1" custScaleX="12590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2039F4-48DB-4458-AFAA-D3D08C58897B}" type="pres">
      <dgm:prSet presAssocID="{6C8BBA6D-0FB0-4823-A09F-A53DF6246FF6}" presName="hierChild2" presStyleCnt="0"/>
      <dgm:spPr/>
    </dgm:pt>
    <dgm:pt modelId="{8AC7D385-EA16-4963-A368-E2A606B5F13A}" type="pres">
      <dgm:prSet presAssocID="{D8E5EDCA-9BE6-4D54-8B9B-365D7D8C6AF3}" presName="Name10" presStyleLbl="parChTrans1D2" presStyleIdx="0" presStyleCnt="4"/>
      <dgm:spPr/>
      <dgm:t>
        <a:bodyPr/>
        <a:lstStyle/>
        <a:p>
          <a:endParaRPr lang="en-US"/>
        </a:p>
      </dgm:t>
    </dgm:pt>
    <dgm:pt modelId="{51B1C9BD-9466-49BD-851D-413AD75EA196}" type="pres">
      <dgm:prSet presAssocID="{9BF1AB2D-FDA4-4DF1-9245-5104090C14BC}" presName="hierRoot2" presStyleCnt="0"/>
      <dgm:spPr/>
    </dgm:pt>
    <dgm:pt modelId="{AB8336A1-DCAA-44A5-9AA3-27F1D83235B3}" type="pres">
      <dgm:prSet presAssocID="{9BF1AB2D-FDA4-4DF1-9245-5104090C14BC}" presName="composite2" presStyleCnt="0"/>
      <dgm:spPr/>
    </dgm:pt>
    <dgm:pt modelId="{33A37DE0-C912-4DBE-9C9A-F28BEE9A3440}" type="pres">
      <dgm:prSet presAssocID="{9BF1AB2D-FDA4-4DF1-9245-5104090C14BC}" presName="background2" presStyleLbl="node2" presStyleIdx="0" presStyleCnt="4"/>
      <dgm:spPr/>
    </dgm:pt>
    <dgm:pt modelId="{945D4208-DB7A-4686-997A-82E823A6904F}" type="pres">
      <dgm:prSet presAssocID="{9BF1AB2D-FDA4-4DF1-9245-5104090C14BC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626C901-C4A3-4BBF-975B-01E727E47C0B}" type="pres">
      <dgm:prSet presAssocID="{9BF1AB2D-FDA4-4DF1-9245-5104090C14BC}" presName="hierChild3" presStyleCnt="0"/>
      <dgm:spPr/>
    </dgm:pt>
    <dgm:pt modelId="{7D88ACE6-9EF3-4CEC-9CF1-C92E65263BAF}" type="pres">
      <dgm:prSet presAssocID="{964A0F39-CAF0-4BA6-BC56-4F098B0EBC63}" presName="Name17" presStyleLbl="parChTrans1D3" presStyleIdx="0" presStyleCnt="4"/>
      <dgm:spPr/>
      <dgm:t>
        <a:bodyPr/>
        <a:lstStyle/>
        <a:p>
          <a:endParaRPr lang="en-US"/>
        </a:p>
      </dgm:t>
    </dgm:pt>
    <dgm:pt modelId="{8F925DF2-EE31-4248-857A-D51789EDE4C3}" type="pres">
      <dgm:prSet presAssocID="{9FC009F9-E146-4C45-A1D5-DF6C4EB18841}" presName="hierRoot3" presStyleCnt="0"/>
      <dgm:spPr/>
    </dgm:pt>
    <dgm:pt modelId="{07351141-E307-43E5-BF04-3635708E7187}" type="pres">
      <dgm:prSet presAssocID="{9FC009F9-E146-4C45-A1D5-DF6C4EB18841}" presName="composite3" presStyleCnt="0"/>
      <dgm:spPr/>
    </dgm:pt>
    <dgm:pt modelId="{FFA7C915-7B98-408D-9A28-0257AC126AAC}" type="pres">
      <dgm:prSet presAssocID="{9FC009F9-E146-4C45-A1D5-DF6C4EB18841}" presName="background3" presStyleLbl="node3" presStyleIdx="0" presStyleCnt="4"/>
      <dgm:spPr/>
    </dgm:pt>
    <dgm:pt modelId="{23C8FC53-02BA-4DDC-8398-04ABA18C1DF8}" type="pres">
      <dgm:prSet presAssocID="{9FC009F9-E146-4C45-A1D5-DF6C4EB18841}" presName="text3" presStyleLbl="fgAcc3" presStyleIdx="0" presStyleCnt="4" custScaleY="18366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E976E6-3E64-46C9-9F65-AB6F16930357}" type="pres">
      <dgm:prSet presAssocID="{9FC009F9-E146-4C45-A1D5-DF6C4EB18841}" presName="hierChild4" presStyleCnt="0"/>
      <dgm:spPr/>
    </dgm:pt>
    <dgm:pt modelId="{4B395C47-2CA0-48B9-8387-11299730758B}" type="pres">
      <dgm:prSet presAssocID="{5318378C-858C-48C7-8DD9-85DACC8E5ECD}" presName="Name10" presStyleLbl="parChTrans1D2" presStyleIdx="1" presStyleCnt="4"/>
      <dgm:spPr/>
      <dgm:t>
        <a:bodyPr/>
        <a:lstStyle/>
        <a:p>
          <a:endParaRPr lang="en-US"/>
        </a:p>
      </dgm:t>
    </dgm:pt>
    <dgm:pt modelId="{F7ED683E-D50C-4B8A-A13F-5C4A2A994F1B}" type="pres">
      <dgm:prSet presAssocID="{8EDB4952-3364-499D-AF14-7868E441EABB}" presName="hierRoot2" presStyleCnt="0"/>
      <dgm:spPr/>
    </dgm:pt>
    <dgm:pt modelId="{87E5CEB2-5263-46F8-A96E-0F74D67622AF}" type="pres">
      <dgm:prSet presAssocID="{8EDB4952-3364-499D-AF14-7868E441EABB}" presName="composite2" presStyleCnt="0"/>
      <dgm:spPr/>
    </dgm:pt>
    <dgm:pt modelId="{B45B7A38-3CAA-44E0-BD8E-436053D45FEA}" type="pres">
      <dgm:prSet presAssocID="{8EDB4952-3364-499D-AF14-7868E441EABB}" presName="background2" presStyleLbl="node2" presStyleIdx="1" presStyleCnt="4"/>
      <dgm:spPr/>
    </dgm:pt>
    <dgm:pt modelId="{06A99ABA-FD1D-4F0A-8D58-1F7B7D4B74B5}" type="pres">
      <dgm:prSet presAssocID="{8EDB4952-3364-499D-AF14-7868E441EABB}" presName="text2" presStyleLbl="fgAcc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0A22CFE-77E0-4A9D-BCA7-04B7F8567AEF}" type="pres">
      <dgm:prSet presAssocID="{8EDB4952-3364-499D-AF14-7868E441EABB}" presName="hierChild3" presStyleCnt="0"/>
      <dgm:spPr/>
    </dgm:pt>
    <dgm:pt modelId="{70E48C4A-A059-4BEA-858D-0404A6EF974E}" type="pres">
      <dgm:prSet presAssocID="{2BB7CC56-2B98-4D48-AC4D-DD9DD43C5BC7}" presName="Name17" presStyleLbl="parChTrans1D3" presStyleIdx="1" presStyleCnt="4"/>
      <dgm:spPr/>
      <dgm:t>
        <a:bodyPr/>
        <a:lstStyle/>
        <a:p>
          <a:endParaRPr lang="en-US"/>
        </a:p>
      </dgm:t>
    </dgm:pt>
    <dgm:pt modelId="{69E4A824-36C1-4103-BD32-58CC012C5396}" type="pres">
      <dgm:prSet presAssocID="{CFE2BB0B-D1BF-442E-BAB2-8A4E0BE7B038}" presName="hierRoot3" presStyleCnt="0"/>
      <dgm:spPr/>
    </dgm:pt>
    <dgm:pt modelId="{D02ED8EA-4A16-4FA2-B277-4C67575D8F02}" type="pres">
      <dgm:prSet presAssocID="{CFE2BB0B-D1BF-442E-BAB2-8A4E0BE7B038}" presName="composite3" presStyleCnt="0"/>
      <dgm:spPr/>
    </dgm:pt>
    <dgm:pt modelId="{FB455336-DE99-43F4-BF5C-4CB6635FB5C8}" type="pres">
      <dgm:prSet presAssocID="{CFE2BB0B-D1BF-442E-BAB2-8A4E0BE7B038}" presName="background3" presStyleLbl="node3" presStyleIdx="1" presStyleCnt="4"/>
      <dgm:spPr/>
    </dgm:pt>
    <dgm:pt modelId="{20B70863-826C-4593-962A-9BE359942EA3}" type="pres">
      <dgm:prSet presAssocID="{CFE2BB0B-D1BF-442E-BAB2-8A4E0BE7B038}" presName="text3" presStyleLbl="fgAcc3" presStyleIdx="1" presStyleCnt="4" custScaleY="15824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F2C40F-688A-4C9A-8D50-CF69225325F9}" type="pres">
      <dgm:prSet presAssocID="{CFE2BB0B-D1BF-442E-BAB2-8A4E0BE7B038}" presName="hierChild4" presStyleCnt="0"/>
      <dgm:spPr/>
    </dgm:pt>
    <dgm:pt modelId="{642887B5-6A87-490F-ABEC-81BF48F80B17}" type="pres">
      <dgm:prSet presAssocID="{3E353033-80D4-4F03-ACE9-B3BBF55B9E65}" presName="Name10" presStyleLbl="parChTrans1D2" presStyleIdx="2" presStyleCnt="4"/>
      <dgm:spPr/>
      <dgm:t>
        <a:bodyPr/>
        <a:lstStyle/>
        <a:p>
          <a:endParaRPr lang="en-US"/>
        </a:p>
      </dgm:t>
    </dgm:pt>
    <dgm:pt modelId="{E00CC331-AC1E-4947-BB28-53941503A80E}" type="pres">
      <dgm:prSet presAssocID="{8B3B59D9-1C51-4BB8-B9B6-AEF0A0CA72CA}" presName="hierRoot2" presStyleCnt="0"/>
      <dgm:spPr/>
    </dgm:pt>
    <dgm:pt modelId="{C9D26A5D-9CB1-4D5C-BC82-CFBAA643E3F1}" type="pres">
      <dgm:prSet presAssocID="{8B3B59D9-1C51-4BB8-B9B6-AEF0A0CA72CA}" presName="composite2" presStyleCnt="0"/>
      <dgm:spPr/>
    </dgm:pt>
    <dgm:pt modelId="{CEE49ABF-7342-4D4D-B646-673E6E4470F0}" type="pres">
      <dgm:prSet presAssocID="{8B3B59D9-1C51-4BB8-B9B6-AEF0A0CA72CA}" presName="background2" presStyleLbl="node2" presStyleIdx="2" presStyleCnt="4"/>
      <dgm:spPr/>
    </dgm:pt>
    <dgm:pt modelId="{F5F89420-4602-4C96-BEF8-385CEF523E94}" type="pres">
      <dgm:prSet presAssocID="{8B3B59D9-1C51-4BB8-B9B6-AEF0A0CA72CA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600A4A0-67B0-424D-98D1-13A5235A44D6}" type="pres">
      <dgm:prSet presAssocID="{8B3B59D9-1C51-4BB8-B9B6-AEF0A0CA72CA}" presName="hierChild3" presStyleCnt="0"/>
      <dgm:spPr/>
    </dgm:pt>
    <dgm:pt modelId="{EE758E48-B7B2-453E-9EB5-87A2150D4005}" type="pres">
      <dgm:prSet presAssocID="{9DAAF5B5-65B4-429D-9906-5080AE4030BC}" presName="Name17" presStyleLbl="parChTrans1D3" presStyleIdx="2" presStyleCnt="4"/>
      <dgm:spPr/>
      <dgm:t>
        <a:bodyPr/>
        <a:lstStyle/>
        <a:p>
          <a:endParaRPr lang="en-US"/>
        </a:p>
      </dgm:t>
    </dgm:pt>
    <dgm:pt modelId="{998CAD11-83B5-4DFD-8484-EBBEE63EC37C}" type="pres">
      <dgm:prSet presAssocID="{17C6391E-1413-47B8-A9E9-5D1DF0F18AFE}" presName="hierRoot3" presStyleCnt="0"/>
      <dgm:spPr/>
    </dgm:pt>
    <dgm:pt modelId="{8EF0E962-4180-4B5E-A60F-5361FF5D0D1F}" type="pres">
      <dgm:prSet presAssocID="{17C6391E-1413-47B8-A9E9-5D1DF0F18AFE}" presName="composite3" presStyleCnt="0"/>
      <dgm:spPr/>
    </dgm:pt>
    <dgm:pt modelId="{983DB1B9-7AC2-40CA-BEF6-793A4E3EA8B4}" type="pres">
      <dgm:prSet presAssocID="{17C6391E-1413-47B8-A9E9-5D1DF0F18AFE}" presName="background3" presStyleLbl="node3" presStyleIdx="2" presStyleCnt="4"/>
      <dgm:spPr/>
    </dgm:pt>
    <dgm:pt modelId="{EB951A20-F194-44CA-AA7D-5856F36B3A6B}" type="pres">
      <dgm:prSet presAssocID="{17C6391E-1413-47B8-A9E9-5D1DF0F18AFE}" presName="text3" presStyleLbl="fgAcc3" presStyleIdx="2" presStyleCnt="4" custScaleY="23295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056A4B9-873A-48CE-9BF3-F14E2FCAB622}" type="pres">
      <dgm:prSet presAssocID="{17C6391E-1413-47B8-A9E9-5D1DF0F18AFE}" presName="hierChild4" presStyleCnt="0"/>
      <dgm:spPr/>
    </dgm:pt>
    <dgm:pt modelId="{9643CF7D-138E-460F-B847-4A4CA8CC0336}" type="pres">
      <dgm:prSet presAssocID="{93DAF9E6-0770-4AB3-9A48-FA248BBDF960}" presName="Name10" presStyleLbl="parChTrans1D2" presStyleIdx="3" presStyleCnt="4"/>
      <dgm:spPr/>
      <dgm:t>
        <a:bodyPr/>
        <a:lstStyle/>
        <a:p>
          <a:endParaRPr lang="en-US"/>
        </a:p>
      </dgm:t>
    </dgm:pt>
    <dgm:pt modelId="{C87C0380-8C42-410F-851D-6EB1F7EACBDC}" type="pres">
      <dgm:prSet presAssocID="{1947C645-1563-44EA-8A54-521CE41384F2}" presName="hierRoot2" presStyleCnt="0"/>
      <dgm:spPr/>
    </dgm:pt>
    <dgm:pt modelId="{879CD939-6B8D-4EC4-83A8-ECD8AA32AAC4}" type="pres">
      <dgm:prSet presAssocID="{1947C645-1563-44EA-8A54-521CE41384F2}" presName="composite2" presStyleCnt="0"/>
      <dgm:spPr/>
    </dgm:pt>
    <dgm:pt modelId="{2181AB75-7B71-4E5A-BA01-2937DE17B5AC}" type="pres">
      <dgm:prSet presAssocID="{1947C645-1563-44EA-8A54-521CE41384F2}" presName="background2" presStyleLbl="node2" presStyleIdx="3" presStyleCnt="4"/>
      <dgm:spPr/>
    </dgm:pt>
    <dgm:pt modelId="{659EEB9C-DF45-4E2E-B35C-6866D5B12CA1}" type="pres">
      <dgm:prSet presAssocID="{1947C645-1563-44EA-8A54-521CE41384F2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0CE1719-7053-4372-A2B7-D24212E84B3F}" type="pres">
      <dgm:prSet presAssocID="{1947C645-1563-44EA-8A54-521CE41384F2}" presName="hierChild3" presStyleCnt="0"/>
      <dgm:spPr/>
    </dgm:pt>
    <dgm:pt modelId="{22C0950D-7C3E-4FCE-B3D3-64037A8ED87E}" type="pres">
      <dgm:prSet presAssocID="{CD0BD118-1B70-4D03-862D-3C88465A761A}" presName="Name17" presStyleLbl="parChTrans1D3" presStyleIdx="3" presStyleCnt="4"/>
      <dgm:spPr/>
      <dgm:t>
        <a:bodyPr/>
        <a:lstStyle/>
        <a:p>
          <a:endParaRPr lang="en-US"/>
        </a:p>
      </dgm:t>
    </dgm:pt>
    <dgm:pt modelId="{711B54BE-6D79-4618-8540-804A4E21095F}" type="pres">
      <dgm:prSet presAssocID="{D5C411A7-436D-4D33-B780-245BA57A0082}" presName="hierRoot3" presStyleCnt="0"/>
      <dgm:spPr/>
    </dgm:pt>
    <dgm:pt modelId="{35335EA5-1AE1-4A11-B03C-38FA8412AE80}" type="pres">
      <dgm:prSet presAssocID="{D5C411A7-436D-4D33-B780-245BA57A0082}" presName="composite3" presStyleCnt="0"/>
      <dgm:spPr/>
    </dgm:pt>
    <dgm:pt modelId="{694212E0-D7DC-463B-92C4-880E31B34D64}" type="pres">
      <dgm:prSet presAssocID="{D5C411A7-436D-4D33-B780-245BA57A0082}" presName="background3" presStyleLbl="node3" presStyleIdx="3" presStyleCnt="4"/>
      <dgm:spPr/>
    </dgm:pt>
    <dgm:pt modelId="{799ACFDD-4D50-4755-84A4-EAFEF630958A}" type="pres">
      <dgm:prSet presAssocID="{D5C411A7-436D-4D33-B780-245BA57A0082}" presName="text3" presStyleLbl="fgAcc3" presStyleIdx="3" presStyleCnt="4" custScaleX="110684" custScaleY="1685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03579A-EE50-4373-849A-AA8ABF9048DA}" type="pres">
      <dgm:prSet presAssocID="{D5C411A7-436D-4D33-B780-245BA57A0082}" presName="hierChild4" presStyleCnt="0"/>
      <dgm:spPr/>
    </dgm:pt>
  </dgm:ptLst>
  <dgm:cxnLst>
    <dgm:cxn modelId="{87E740F3-C4BD-4F19-9ACA-A7B7FD180F7D}" type="presOf" srcId="{17C6391E-1413-47B8-A9E9-5D1DF0F18AFE}" destId="{EB951A20-F194-44CA-AA7D-5856F36B3A6B}" srcOrd="0" destOrd="0" presId="urn:microsoft.com/office/officeart/2005/8/layout/hierarchy1"/>
    <dgm:cxn modelId="{512C9BF8-4F8E-4331-B2F9-61EB447B9991}" type="presOf" srcId="{1947C645-1563-44EA-8A54-521CE41384F2}" destId="{659EEB9C-DF45-4E2E-B35C-6866D5B12CA1}" srcOrd="0" destOrd="0" presId="urn:microsoft.com/office/officeart/2005/8/layout/hierarchy1"/>
    <dgm:cxn modelId="{C797D163-AD46-4AA4-8610-B358E180FDA4}" type="presOf" srcId="{964A0F39-CAF0-4BA6-BC56-4F098B0EBC63}" destId="{7D88ACE6-9EF3-4CEC-9CF1-C92E65263BAF}" srcOrd="0" destOrd="0" presId="urn:microsoft.com/office/officeart/2005/8/layout/hierarchy1"/>
    <dgm:cxn modelId="{D3649948-6F75-447A-A870-86FAC671A430}" type="presOf" srcId="{8EDB4952-3364-499D-AF14-7868E441EABB}" destId="{06A99ABA-FD1D-4F0A-8D58-1F7B7D4B74B5}" srcOrd="0" destOrd="0" presId="urn:microsoft.com/office/officeart/2005/8/layout/hierarchy1"/>
    <dgm:cxn modelId="{ABB87C9D-1381-4C64-8A9D-1ACF133975FA}" type="presOf" srcId="{2BB7CC56-2B98-4D48-AC4D-DD9DD43C5BC7}" destId="{70E48C4A-A059-4BEA-858D-0404A6EF974E}" srcOrd="0" destOrd="0" presId="urn:microsoft.com/office/officeart/2005/8/layout/hierarchy1"/>
    <dgm:cxn modelId="{17F31A3A-82A9-4519-96D8-0C20B55C4C09}" type="presOf" srcId="{D5C411A7-436D-4D33-B780-245BA57A0082}" destId="{799ACFDD-4D50-4755-84A4-EAFEF630958A}" srcOrd="0" destOrd="0" presId="urn:microsoft.com/office/officeart/2005/8/layout/hierarchy1"/>
    <dgm:cxn modelId="{AAD85462-2862-4C5A-9445-C211291609A7}" type="presOf" srcId="{CFE2BB0B-D1BF-442E-BAB2-8A4E0BE7B038}" destId="{20B70863-826C-4593-962A-9BE359942EA3}" srcOrd="0" destOrd="0" presId="urn:microsoft.com/office/officeart/2005/8/layout/hierarchy1"/>
    <dgm:cxn modelId="{C579E78F-06DC-4DD2-9494-B0A6654C272D}" type="presOf" srcId="{9FC009F9-E146-4C45-A1D5-DF6C4EB18841}" destId="{23C8FC53-02BA-4DDC-8398-04ABA18C1DF8}" srcOrd="0" destOrd="0" presId="urn:microsoft.com/office/officeart/2005/8/layout/hierarchy1"/>
    <dgm:cxn modelId="{9CEC506D-EF15-4810-88C8-5FCA4359F50C}" type="presOf" srcId="{CD0BD118-1B70-4D03-862D-3C88465A761A}" destId="{22C0950D-7C3E-4FCE-B3D3-64037A8ED87E}" srcOrd="0" destOrd="0" presId="urn:microsoft.com/office/officeart/2005/8/layout/hierarchy1"/>
    <dgm:cxn modelId="{9B704087-4234-4409-8EFC-B311FB1CB92B}" srcId="{6C8BBA6D-0FB0-4823-A09F-A53DF6246FF6}" destId="{8B3B59D9-1C51-4BB8-B9B6-AEF0A0CA72CA}" srcOrd="2" destOrd="0" parTransId="{3E353033-80D4-4F03-ACE9-B3BBF55B9E65}" sibTransId="{C38FD15F-BC3C-4E9B-B200-6E4CA03580E5}"/>
    <dgm:cxn modelId="{F9FFB993-63A1-425B-AF8B-186C67ECA130}" srcId="{6C8BBA6D-0FB0-4823-A09F-A53DF6246FF6}" destId="{1947C645-1563-44EA-8A54-521CE41384F2}" srcOrd="3" destOrd="0" parTransId="{93DAF9E6-0770-4AB3-9A48-FA248BBDF960}" sibTransId="{A6EF032B-F175-4827-BED6-D37DE3A64D20}"/>
    <dgm:cxn modelId="{C113BD70-D40B-444A-97E8-62C30ADA97D7}" type="presOf" srcId="{3E353033-80D4-4F03-ACE9-B3BBF55B9E65}" destId="{642887B5-6A87-490F-ABEC-81BF48F80B17}" srcOrd="0" destOrd="0" presId="urn:microsoft.com/office/officeart/2005/8/layout/hierarchy1"/>
    <dgm:cxn modelId="{F8AE860A-4154-43D9-A448-EB62866FD607}" type="presOf" srcId="{9DAAF5B5-65B4-429D-9906-5080AE4030BC}" destId="{EE758E48-B7B2-453E-9EB5-87A2150D4005}" srcOrd="0" destOrd="0" presId="urn:microsoft.com/office/officeart/2005/8/layout/hierarchy1"/>
    <dgm:cxn modelId="{454E939F-03EF-4DB7-8BD2-8CDB1F233751}" srcId="{8B3B59D9-1C51-4BB8-B9B6-AEF0A0CA72CA}" destId="{17C6391E-1413-47B8-A9E9-5D1DF0F18AFE}" srcOrd="0" destOrd="0" parTransId="{9DAAF5B5-65B4-429D-9906-5080AE4030BC}" sibTransId="{71ABF4AF-3186-412E-8262-E015DA49934C}"/>
    <dgm:cxn modelId="{F54A9C6B-1CFA-49F3-B899-FBA13B314D61}" type="presOf" srcId="{3AEFAED7-5387-4CF3-AF59-8A1BD237A8BA}" destId="{6523FBD2-84C8-476E-A5DC-B22DEB977182}" srcOrd="0" destOrd="0" presId="urn:microsoft.com/office/officeart/2005/8/layout/hierarchy1"/>
    <dgm:cxn modelId="{BE14A69F-06F5-4EBB-8108-7867494D275E}" type="presOf" srcId="{8B3B59D9-1C51-4BB8-B9B6-AEF0A0CA72CA}" destId="{F5F89420-4602-4C96-BEF8-385CEF523E94}" srcOrd="0" destOrd="0" presId="urn:microsoft.com/office/officeart/2005/8/layout/hierarchy1"/>
    <dgm:cxn modelId="{74C2F7B6-92C3-4384-8471-5756B7E7C586}" type="presOf" srcId="{9BF1AB2D-FDA4-4DF1-9245-5104090C14BC}" destId="{945D4208-DB7A-4686-997A-82E823A6904F}" srcOrd="0" destOrd="0" presId="urn:microsoft.com/office/officeart/2005/8/layout/hierarchy1"/>
    <dgm:cxn modelId="{0AB71FD8-E44B-46EB-9937-2D498CE56FB8}" type="presOf" srcId="{5318378C-858C-48C7-8DD9-85DACC8E5ECD}" destId="{4B395C47-2CA0-48B9-8387-11299730758B}" srcOrd="0" destOrd="0" presId="urn:microsoft.com/office/officeart/2005/8/layout/hierarchy1"/>
    <dgm:cxn modelId="{6A3F555D-8FA4-4C58-A100-50CFD2300CA2}" type="presOf" srcId="{93DAF9E6-0770-4AB3-9A48-FA248BBDF960}" destId="{9643CF7D-138E-460F-B847-4A4CA8CC0336}" srcOrd="0" destOrd="0" presId="urn:microsoft.com/office/officeart/2005/8/layout/hierarchy1"/>
    <dgm:cxn modelId="{A8CD6397-3745-46AC-89FC-900CAA15F3B2}" srcId="{1947C645-1563-44EA-8A54-521CE41384F2}" destId="{D5C411A7-436D-4D33-B780-245BA57A0082}" srcOrd="0" destOrd="0" parTransId="{CD0BD118-1B70-4D03-862D-3C88465A761A}" sibTransId="{EF0DD76E-B76B-4CAC-B203-369C21666214}"/>
    <dgm:cxn modelId="{A5151867-DD60-483F-9FFE-D2AD589D464C}" srcId="{3AEFAED7-5387-4CF3-AF59-8A1BD237A8BA}" destId="{6C8BBA6D-0FB0-4823-A09F-A53DF6246FF6}" srcOrd="0" destOrd="0" parTransId="{C9568F02-F27D-4947-843C-87BC775C3D82}" sibTransId="{A7962BB9-77FE-40FF-91BD-372BD0B94E5C}"/>
    <dgm:cxn modelId="{7AA50F93-425C-4530-9BEE-933202554A56}" type="presOf" srcId="{6C8BBA6D-0FB0-4823-A09F-A53DF6246FF6}" destId="{7A16B9E0-41AF-4825-B355-936C79866775}" srcOrd="0" destOrd="0" presId="urn:microsoft.com/office/officeart/2005/8/layout/hierarchy1"/>
    <dgm:cxn modelId="{50252DA9-1480-45C8-B3BD-763C724D95C8}" srcId="{9BF1AB2D-FDA4-4DF1-9245-5104090C14BC}" destId="{9FC009F9-E146-4C45-A1D5-DF6C4EB18841}" srcOrd="0" destOrd="0" parTransId="{964A0F39-CAF0-4BA6-BC56-4F098B0EBC63}" sibTransId="{8133A9B8-24C4-4795-BD0C-13723671BF38}"/>
    <dgm:cxn modelId="{286BA1B5-85B1-47BE-AA3B-7A4E883BA192}" srcId="{6C8BBA6D-0FB0-4823-A09F-A53DF6246FF6}" destId="{8EDB4952-3364-499D-AF14-7868E441EABB}" srcOrd="1" destOrd="0" parTransId="{5318378C-858C-48C7-8DD9-85DACC8E5ECD}" sibTransId="{0FA2EC81-7EF9-4956-9116-7BA74A4A4B4B}"/>
    <dgm:cxn modelId="{20A69AEC-A480-44C7-A221-EFD2FA224638}" type="presOf" srcId="{D8E5EDCA-9BE6-4D54-8B9B-365D7D8C6AF3}" destId="{8AC7D385-EA16-4963-A368-E2A606B5F13A}" srcOrd="0" destOrd="0" presId="urn:microsoft.com/office/officeart/2005/8/layout/hierarchy1"/>
    <dgm:cxn modelId="{E8CA5BA4-A0EF-49CA-81FE-50DAD92CB867}" srcId="{6C8BBA6D-0FB0-4823-A09F-A53DF6246FF6}" destId="{9BF1AB2D-FDA4-4DF1-9245-5104090C14BC}" srcOrd="0" destOrd="0" parTransId="{D8E5EDCA-9BE6-4D54-8B9B-365D7D8C6AF3}" sibTransId="{9632B353-037A-4538-95C9-822BB8BDE85D}"/>
    <dgm:cxn modelId="{F64A2B54-0CAB-439E-AA4A-BB8E45A11AE6}" srcId="{8EDB4952-3364-499D-AF14-7868E441EABB}" destId="{CFE2BB0B-D1BF-442E-BAB2-8A4E0BE7B038}" srcOrd="0" destOrd="0" parTransId="{2BB7CC56-2B98-4D48-AC4D-DD9DD43C5BC7}" sibTransId="{AF16334C-DB86-42D2-8F6E-C509BA2EC860}"/>
    <dgm:cxn modelId="{BE4F1514-F2C9-4454-A3C1-D2C8FA334C35}" type="presParOf" srcId="{6523FBD2-84C8-476E-A5DC-B22DEB977182}" destId="{618EE2D6-B149-4597-94FF-ACE03F756319}" srcOrd="0" destOrd="0" presId="urn:microsoft.com/office/officeart/2005/8/layout/hierarchy1"/>
    <dgm:cxn modelId="{1AE7AD0E-27B0-40AD-B3FB-3B896C696055}" type="presParOf" srcId="{618EE2D6-B149-4597-94FF-ACE03F756319}" destId="{96EEEB0C-11F4-4A4C-8C99-FD3B7C197002}" srcOrd="0" destOrd="0" presId="urn:microsoft.com/office/officeart/2005/8/layout/hierarchy1"/>
    <dgm:cxn modelId="{CECE619D-294B-4A5E-B63F-B5650063FF22}" type="presParOf" srcId="{96EEEB0C-11F4-4A4C-8C99-FD3B7C197002}" destId="{40A17F7C-3E50-4286-80CB-5A7E7932A0FA}" srcOrd="0" destOrd="0" presId="urn:microsoft.com/office/officeart/2005/8/layout/hierarchy1"/>
    <dgm:cxn modelId="{BF98EB0A-6F4F-4A3A-83D5-7EB6319C058E}" type="presParOf" srcId="{96EEEB0C-11F4-4A4C-8C99-FD3B7C197002}" destId="{7A16B9E0-41AF-4825-B355-936C79866775}" srcOrd="1" destOrd="0" presId="urn:microsoft.com/office/officeart/2005/8/layout/hierarchy1"/>
    <dgm:cxn modelId="{1EDDE655-6C97-4CE0-A5A5-97C74D9E4F50}" type="presParOf" srcId="{618EE2D6-B149-4597-94FF-ACE03F756319}" destId="{402039F4-48DB-4458-AFAA-D3D08C58897B}" srcOrd="1" destOrd="0" presId="urn:microsoft.com/office/officeart/2005/8/layout/hierarchy1"/>
    <dgm:cxn modelId="{A75FF9E9-96B1-4DAE-B7F2-CC314EF61289}" type="presParOf" srcId="{402039F4-48DB-4458-AFAA-D3D08C58897B}" destId="{8AC7D385-EA16-4963-A368-E2A606B5F13A}" srcOrd="0" destOrd="0" presId="urn:microsoft.com/office/officeart/2005/8/layout/hierarchy1"/>
    <dgm:cxn modelId="{120939A5-7796-4C26-9FB3-387B4792A6D9}" type="presParOf" srcId="{402039F4-48DB-4458-AFAA-D3D08C58897B}" destId="{51B1C9BD-9466-49BD-851D-413AD75EA196}" srcOrd="1" destOrd="0" presId="urn:microsoft.com/office/officeart/2005/8/layout/hierarchy1"/>
    <dgm:cxn modelId="{FD296F03-5792-4778-BB95-4CAF9540F45F}" type="presParOf" srcId="{51B1C9BD-9466-49BD-851D-413AD75EA196}" destId="{AB8336A1-DCAA-44A5-9AA3-27F1D83235B3}" srcOrd="0" destOrd="0" presId="urn:microsoft.com/office/officeart/2005/8/layout/hierarchy1"/>
    <dgm:cxn modelId="{60E6A30C-B5BE-4699-95E4-149FC0CCC061}" type="presParOf" srcId="{AB8336A1-DCAA-44A5-9AA3-27F1D83235B3}" destId="{33A37DE0-C912-4DBE-9C9A-F28BEE9A3440}" srcOrd="0" destOrd="0" presId="urn:microsoft.com/office/officeart/2005/8/layout/hierarchy1"/>
    <dgm:cxn modelId="{90AA9319-24CD-4A0E-8961-65750DD1DB50}" type="presParOf" srcId="{AB8336A1-DCAA-44A5-9AA3-27F1D83235B3}" destId="{945D4208-DB7A-4686-997A-82E823A6904F}" srcOrd="1" destOrd="0" presId="urn:microsoft.com/office/officeart/2005/8/layout/hierarchy1"/>
    <dgm:cxn modelId="{7960E9FE-C8AD-4882-BDFB-2BD5B7D19304}" type="presParOf" srcId="{51B1C9BD-9466-49BD-851D-413AD75EA196}" destId="{0626C901-C4A3-4BBF-975B-01E727E47C0B}" srcOrd="1" destOrd="0" presId="urn:microsoft.com/office/officeart/2005/8/layout/hierarchy1"/>
    <dgm:cxn modelId="{AC28760D-C130-48A3-9782-A9504D49870B}" type="presParOf" srcId="{0626C901-C4A3-4BBF-975B-01E727E47C0B}" destId="{7D88ACE6-9EF3-4CEC-9CF1-C92E65263BAF}" srcOrd="0" destOrd="0" presId="urn:microsoft.com/office/officeart/2005/8/layout/hierarchy1"/>
    <dgm:cxn modelId="{C9225D5E-E1BB-47CD-A5ED-564ED52949BE}" type="presParOf" srcId="{0626C901-C4A3-4BBF-975B-01E727E47C0B}" destId="{8F925DF2-EE31-4248-857A-D51789EDE4C3}" srcOrd="1" destOrd="0" presId="urn:microsoft.com/office/officeart/2005/8/layout/hierarchy1"/>
    <dgm:cxn modelId="{7E3DA8EC-0E6F-460F-9495-E9DD0E8AA006}" type="presParOf" srcId="{8F925DF2-EE31-4248-857A-D51789EDE4C3}" destId="{07351141-E307-43E5-BF04-3635708E7187}" srcOrd="0" destOrd="0" presId="urn:microsoft.com/office/officeart/2005/8/layout/hierarchy1"/>
    <dgm:cxn modelId="{260BBF4C-6617-41A6-8E83-FB352BC2995A}" type="presParOf" srcId="{07351141-E307-43E5-BF04-3635708E7187}" destId="{FFA7C915-7B98-408D-9A28-0257AC126AAC}" srcOrd="0" destOrd="0" presId="urn:microsoft.com/office/officeart/2005/8/layout/hierarchy1"/>
    <dgm:cxn modelId="{760FAFC6-56B8-49B9-B424-99079F07F06F}" type="presParOf" srcId="{07351141-E307-43E5-BF04-3635708E7187}" destId="{23C8FC53-02BA-4DDC-8398-04ABA18C1DF8}" srcOrd="1" destOrd="0" presId="urn:microsoft.com/office/officeart/2005/8/layout/hierarchy1"/>
    <dgm:cxn modelId="{288F4344-A0B6-4FCF-8B30-66A0B5EAF2A8}" type="presParOf" srcId="{8F925DF2-EE31-4248-857A-D51789EDE4C3}" destId="{5FE976E6-3E64-46C9-9F65-AB6F16930357}" srcOrd="1" destOrd="0" presId="urn:microsoft.com/office/officeart/2005/8/layout/hierarchy1"/>
    <dgm:cxn modelId="{8EFCB044-0D8D-4075-819F-D37300F84262}" type="presParOf" srcId="{402039F4-48DB-4458-AFAA-D3D08C58897B}" destId="{4B395C47-2CA0-48B9-8387-11299730758B}" srcOrd="2" destOrd="0" presId="urn:microsoft.com/office/officeart/2005/8/layout/hierarchy1"/>
    <dgm:cxn modelId="{2B052733-2CC7-498C-BBFF-D8F8350EEBC4}" type="presParOf" srcId="{402039F4-48DB-4458-AFAA-D3D08C58897B}" destId="{F7ED683E-D50C-4B8A-A13F-5C4A2A994F1B}" srcOrd="3" destOrd="0" presId="urn:microsoft.com/office/officeart/2005/8/layout/hierarchy1"/>
    <dgm:cxn modelId="{DE639F92-99AA-4728-9458-BBB722C06F86}" type="presParOf" srcId="{F7ED683E-D50C-4B8A-A13F-5C4A2A994F1B}" destId="{87E5CEB2-5263-46F8-A96E-0F74D67622AF}" srcOrd="0" destOrd="0" presId="urn:microsoft.com/office/officeart/2005/8/layout/hierarchy1"/>
    <dgm:cxn modelId="{B44C1FFF-2685-4B95-8EE8-ECCCBA67C545}" type="presParOf" srcId="{87E5CEB2-5263-46F8-A96E-0F74D67622AF}" destId="{B45B7A38-3CAA-44E0-BD8E-436053D45FEA}" srcOrd="0" destOrd="0" presId="urn:microsoft.com/office/officeart/2005/8/layout/hierarchy1"/>
    <dgm:cxn modelId="{7C1DBDB1-60B2-49B0-999A-997B43AC10B1}" type="presParOf" srcId="{87E5CEB2-5263-46F8-A96E-0F74D67622AF}" destId="{06A99ABA-FD1D-4F0A-8D58-1F7B7D4B74B5}" srcOrd="1" destOrd="0" presId="urn:microsoft.com/office/officeart/2005/8/layout/hierarchy1"/>
    <dgm:cxn modelId="{20A3D660-6EA9-4F07-95E3-C74A90403281}" type="presParOf" srcId="{F7ED683E-D50C-4B8A-A13F-5C4A2A994F1B}" destId="{20A22CFE-77E0-4A9D-BCA7-04B7F8567AEF}" srcOrd="1" destOrd="0" presId="urn:microsoft.com/office/officeart/2005/8/layout/hierarchy1"/>
    <dgm:cxn modelId="{A48FA386-65BB-4D8A-B54B-99DE56D1CA16}" type="presParOf" srcId="{20A22CFE-77E0-4A9D-BCA7-04B7F8567AEF}" destId="{70E48C4A-A059-4BEA-858D-0404A6EF974E}" srcOrd="0" destOrd="0" presId="urn:microsoft.com/office/officeart/2005/8/layout/hierarchy1"/>
    <dgm:cxn modelId="{917F1FB1-037A-4EBE-AAFD-2B2AF38A4925}" type="presParOf" srcId="{20A22CFE-77E0-4A9D-BCA7-04B7F8567AEF}" destId="{69E4A824-36C1-4103-BD32-58CC012C5396}" srcOrd="1" destOrd="0" presId="urn:microsoft.com/office/officeart/2005/8/layout/hierarchy1"/>
    <dgm:cxn modelId="{758F0F45-B308-4BA4-8978-66531AF4D85A}" type="presParOf" srcId="{69E4A824-36C1-4103-BD32-58CC012C5396}" destId="{D02ED8EA-4A16-4FA2-B277-4C67575D8F02}" srcOrd="0" destOrd="0" presId="urn:microsoft.com/office/officeart/2005/8/layout/hierarchy1"/>
    <dgm:cxn modelId="{2FE6AF6A-FDAC-43BB-A008-23BB2E5A5F9F}" type="presParOf" srcId="{D02ED8EA-4A16-4FA2-B277-4C67575D8F02}" destId="{FB455336-DE99-43F4-BF5C-4CB6635FB5C8}" srcOrd="0" destOrd="0" presId="urn:microsoft.com/office/officeart/2005/8/layout/hierarchy1"/>
    <dgm:cxn modelId="{99CD4E05-874C-4A58-ABD0-4E3A46D7AB82}" type="presParOf" srcId="{D02ED8EA-4A16-4FA2-B277-4C67575D8F02}" destId="{20B70863-826C-4593-962A-9BE359942EA3}" srcOrd="1" destOrd="0" presId="urn:microsoft.com/office/officeart/2005/8/layout/hierarchy1"/>
    <dgm:cxn modelId="{68556D81-7972-4CF0-BED5-23939E23F04A}" type="presParOf" srcId="{69E4A824-36C1-4103-BD32-58CC012C5396}" destId="{A4F2C40F-688A-4C9A-8D50-CF69225325F9}" srcOrd="1" destOrd="0" presId="urn:microsoft.com/office/officeart/2005/8/layout/hierarchy1"/>
    <dgm:cxn modelId="{5559CDA7-BF28-4332-9C30-6456B5528E1F}" type="presParOf" srcId="{402039F4-48DB-4458-AFAA-D3D08C58897B}" destId="{642887B5-6A87-490F-ABEC-81BF48F80B17}" srcOrd="4" destOrd="0" presId="urn:microsoft.com/office/officeart/2005/8/layout/hierarchy1"/>
    <dgm:cxn modelId="{F1A54458-A6C9-4B88-BBEB-D566106BD9DF}" type="presParOf" srcId="{402039F4-48DB-4458-AFAA-D3D08C58897B}" destId="{E00CC331-AC1E-4947-BB28-53941503A80E}" srcOrd="5" destOrd="0" presId="urn:microsoft.com/office/officeart/2005/8/layout/hierarchy1"/>
    <dgm:cxn modelId="{04DE42C9-2C7A-475D-BE3B-226553A97BE4}" type="presParOf" srcId="{E00CC331-AC1E-4947-BB28-53941503A80E}" destId="{C9D26A5D-9CB1-4D5C-BC82-CFBAA643E3F1}" srcOrd="0" destOrd="0" presId="urn:microsoft.com/office/officeart/2005/8/layout/hierarchy1"/>
    <dgm:cxn modelId="{970D30FB-5F4A-41BB-8137-0A16FF3C7AE2}" type="presParOf" srcId="{C9D26A5D-9CB1-4D5C-BC82-CFBAA643E3F1}" destId="{CEE49ABF-7342-4D4D-B646-673E6E4470F0}" srcOrd="0" destOrd="0" presId="urn:microsoft.com/office/officeart/2005/8/layout/hierarchy1"/>
    <dgm:cxn modelId="{69DC051C-2C94-429A-BF14-3A83DF98D629}" type="presParOf" srcId="{C9D26A5D-9CB1-4D5C-BC82-CFBAA643E3F1}" destId="{F5F89420-4602-4C96-BEF8-385CEF523E94}" srcOrd="1" destOrd="0" presId="urn:microsoft.com/office/officeart/2005/8/layout/hierarchy1"/>
    <dgm:cxn modelId="{A66EE519-BD5E-4499-AF1F-1D71F9848042}" type="presParOf" srcId="{E00CC331-AC1E-4947-BB28-53941503A80E}" destId="{8600A4A0-67B0-424D-98D1-13A5235A44D6}" srcOrd="1" destOrd="0" presId="urn:microsoft.com/office/officeart/2005/8/layout/hierarchy1"/>
    <dgm:cxn modelId="{F8B198DE-B357-489A-8255-E02F762465E5}" type="presParOf" srcId="{8600A4A0-67B0-424D-98D1-13A5235A44D6}" destId="{EE758E48-B7B2-453E-9EB5-87A2150D4005}" srcOrd="0" destOrd="0" presId="urn:microsoft.com/office/officeart/2005/8/layout/hierarchy1"/>
    <dgm:cxn modelId="{6E1D4675-8FC8-4431-BC23-F2CC499EB222}" type="presParOf" srcId="{8600A4A0-67B0-424D-98D1-13A5235A44D6}" destId="{998CAD11-83B5-4DFD-8484-EBBEE63EC37C}" srcOrd="1" destOrd="0" presId="urn:microsoft.com/office/officeart/2005/8/layout/hierarchy1"/>
    <dgm:cxn modelId="{C4952719-2381-4182-A6AA-B712013AE7E7}" type="presParOf" srcId="{998CAD11-83B5-4DFD-8484-EBBEE63EC37C}" destId="{8EF0E962-4180-4B5E-A60F-5361FF5D0D1F}" srcOrd="0" destOrd="0" presId="urn:microsoft.com/office/officeart/2005/8/layout/hierarchy1"/>
    <dgm:cxn modelId="{0F9CC72E-1C09-4FE8-9C81-A70CFBECEF3C}" type="presParOf" srcId="{8EF0E962-4180-4B5E-A60F-5361FF5D0D1F}" destId="{983DB1B9-7AC2-40CA-BEF6-793A4E3EA8B4}" srcOrd="0" destOrd="0" presId="urn:microsoft.com/office/officeart/2005/8/layout/hierarchy1"/>
    <dgm:cxn modelId="{AA61207A-E8C4-4C43-AAA9-1278479CFCE8}" type="presParOf" srcId="{8EF0E962-4180-4B5E-A60F-5361FF5D0D1F}" destId="{EB951A20-F194-44CA-AA7D-5856F36B3A6B}" srcOrd="1" destOrd="0" presId="urn:microsoft.com/office/officeart/2005/8/layout/hierarchy1"/>
    <dgm:cxn modelId="{3642CB60-71D3-4B49-A956-A3F3D5302E4D}" type="presParOf" srcId="{998CAD11-83B5-4DFD-8484-EBBEE63EC37C}" destId="{D056A4B9-873A-48CE-9BF3-F14E2FCAB622}" srcOrd="1" destOrd="0" presId="urn:microsoft.com/office/officeart/2005/8/layout/hierarchy1"/>
    <dgm:cxn modelId="{F9201134-BCB6-4C62-9BEF-10344B3954BA}" type="presParOf" srcId="{402039F4-48DB-4458-AFAA-D3D08C58897B}" destId="{9643CF7D-138E-460F-B847-4A4CA8CC0336}" srcOrd="6" destOrd="0" presId="urn:microsoft.com/office/officeart/2005/8/layout/hierarchy1"/>
    <dgm:cxn modelId="{17CB7763-8D3E-4E2B-B59A-4CEBAC047036}" type="presParOf" srcId="{402039F4-48DB-4458-AFAA-D3D08C58897B}" destId="{C87C0380-8C42-410F-851D-6EB1F7EACBDC}" srcOrd="7" destOrd="0" presId="urn:microsoft.com/office/officeart/2005/8/layout/hierarchy1"/>
    <dgm:cxn modelId="{44B87A42-957C-4E6F-ACA3-90BC96F2B5D2}" type="presParOf" srcId="{C87C0380-8C42-410F-851D-6EB1F7EACBDC}" destId="{879CD939-6B8D-4EC4-83A8-ECD8AA32AAC4}" srcOrd="0" destOrd="0" presId="urn:microsoft.com/office/officeart/2005/8/layout/hierarchy1"/>
    <dgm:cxn modelId="{71E21207-B820-4D88-AD7C-89574602E2BD}" type="presParOf" srcId="{879CD939-6B8D-4EC4-83A8-ECD8AA32AAC4}" destId="{2181AB75-7B71-4E5A-BA01-2937DE17B5AC}" srcOrd="0" destOrd="0" presId="urn:microsoft.com/office/officeart/2005/8/layout/hierarchy1"/>
    <dgm:cxn modelId="{CF837808-EC13-4897-B1BC-2C6AB4E8B4B2}" type="presParOf" srcId="{879CD939-6B8D-4EC4-83A8-ECD8AA32AAC4}" destId="{659EEB9C-DF45-4E2E-B35C-6866D5B12CA1}" srcOrd="1" destOrd="0" presId="urn:microsoft.com/office/officeart/2005/8/layout/hierarchy1"/>
    <dgm:cxn modelId="{2C7D8015-0757-43E3-8898-0807766ACE98}" type="presParOf" srcId="{C87C0380-8C42-410F-851D-6EB1F7EACBDC}" destId="{30CE1719-7053-4372-A2B7-D24212E84B3F}" srcOrd="1" destOrd="0" presId="urn:microsoft.com/office/officeart/2005/8/layout/hierarchy1"/>
    <dgm:cxn modelId="{B79D0D3E-8111-405C-A8FA-2622D4825337}" type="presParOf" srcId="{30CE1719-7053-4372-A2B7-D24212E84B3F}" destId="{22C0950D-7C3E-4FCE-B3D3-64037A8ED87E}" srcOrd="0" destOrd="0" presId="urn:microsoft.com/office/officeart/2005/8/layout/hierarchy1"/>
    <dgm:cxn modelId="{F7E79202-7BEA-4973-B5A5-EFFA735A9095}" type="presParOf" srcId="{30CE1719-7053-4372-A2B7-D24212E84B3F}" destId="{711B54BE-6D79-4618-8540-804A4E21095F}" srcOrd="1" destOrd="0" presId="urn:microsoft.com/office/officeart/2005/8/layout/hierarchy1"/>
    <dgm:cxn modelId="{3EF7D5F4-C99B-4DBC-BA2F-2234C0D746A4}" type="presParOf" srcId="{711B54BE-6D79-4618-8540-804A4E21095F}" destId="{35335EA5-1AE1-4A11-B03C-38FA8412AE80}" srcOrd="0" destOrd="0" presId="urn:microsoft.com/office/officeart/2005/8/layout/hierarchy1"/>
    <dgm:cxn modelId="{556585FE-382A-448B-9CEE-FD2CFBCB17C9}" type="presParOf" srcId="{35335EA5-1AE1-4A11-B03C-38FA8412AE80}" destId="{694212E0-D7DC-463B-92C4-880E31B34D64}" srcOrd="0" destOrd="0" presId="urn:microsoft.com/office/officeart/2005/8/layout/hierarchy1"/>
    <dgm:cxn modelId="{0B182918-5B05-4E01-B623-4419B5B2D26F}" type="presParOf" srcId="{35335EA5-1AE1-4A11-B03C-38FA8412AE80}" destId="{799ACFDD-4D50-4755-84A4-EAFEF630958A}" srcOrd="1" destOrd="0" presId="urn:microsoft.com/office/officeart/2005/8/layout/hierarchy1"/>
    <dgm:cxn modelId="{10689E34-57B7-4EFB-900D-A8AEAB86F836}" type="presParOf" srcId="{711B54BE-6D79-4618-8540-804A4E21095F}" destId="{A503579A-EE50-4373-849A-AA8ABF9048DA}" srcOrd="1" destOrd="0" presId="urn:microsoft.com/office/officeart/2005/8/layout/hierarchy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AEFAED7-5387-4CF3-AF59-8A1BD237A8B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C8BBA6D-0FB0-4823-A09F-A53DF6246FF6}">
      <dgm:prSet phldrT="[Text]" custT="1"/>
      <dgm:spPr/>
      <dgm:t>
        <a:bodyPr/>
        <a:lstStyle/>
        <a:p>
          <a:r>
            <a:rPr lang="en-US" sz="1800" b="1" dirty="0" smtClean="0"/>
            <a:t>2. KARDI (JOYOSETIKO)</a:t>
          </a:r>
        </a:p>
      </dgm:t>
    </dgm:pt>
    <dgm:pt modelId="{C9568F02-F27D-4947-843C-87BC775C3D82}" type="parTrans" cxnId="{A5151867-DD60-483F-9FFE-D2AD589D464C}">
      <dgm:prSet/>
      <dgm:spPr/>
      <dgm:t>
        <a:bodyPr/>
        <a:lstStyle/>
        <a:p>
          <a:endParaRPr lang="en-US"/>
        </a:p>
      </dgm:t>
    </dgm:pt>
    <dgm:pt modelId="{A7962BB9-77FE-40FF-91BD-372BD0B94E5C}" type="sibTrans" cxnId="{A5151867-DD60-483F-9FFE-D2AD589D464C}">
      <dgm:prSet/>
      <dgm:spPr/>
      <dgm:t>
        <a:bodyPr/>
        <a:lstStyle/>
        <a:p>
          <a:endParaRPr lang="en-US"/>
        </a:p>
      </dgm:t>
    </dgm:pt>
    <dgm:pt modelId="{9BF1AB2D-FDA4-4DF1-9245-5104090C14BC}">
      <dgm:prSet phldrT="[Text]" custT="1"/>
      <dgm:spPr/>
      <dgm:t>
        <a:bodyPr/>
        <a:lstStyle/>
        <a:p>
          <a:r>
            <a:rPr lang="en-US" sz="1800" b="1" dirty="0" smtClean="0"/>
            <a:t>1. WONOSETIKO</a:t>
          </a:r>
          <a:endParaRPr lang="en-US" sz="1800" b="1" dirty="0"/>
        </a:p>
      </dgm:t>
    </dgm:pt>
    <dgm:pt modelId="{D8E5EDCA-9BE6-4D54-8B9B-365D7D8C6AF3}" type="parTrans" cxnId="{E8CA5BA4-A0EF-49CA-81FE-50DAD92CB867}">
      <dgm:prSet/>
      <dgm:spPr/>
      <dgm:t>
        <a:bodyPr/>
        <a:lstStyle/>
        <a:p>
          <a:endParaRPr lang="en-US"/>
        </a:p>
      </dgm:t>
    </dgm:pt>
    <dgm:pt modelId="{9632B353-037A-4538-95C9-822BB8BDE85D}" type="sibTrans" cxnId="{E8CA5BA4-A0EF-49CA-81FE-50DAD92CB867}">
      <dgm:prSet/>
      <dgm:spPr/>
      <dgm:t>
        <a:bodyPr/>
        <a:lstStyle/>
        <a:p>
          <a:endParaRPr lang="en-US"/>
        </a:p>
      </dgm:t>
    </dgm:pt>
    <dgm:pt modelId="{9FC009F9-E146-4C45-A1D5-DF6C4EB18841}">
      <dgm:prSet phldrT="[Text]" custT="1"/>
      <dgm:spPr/>
      <dgm:t>
        <a:bodyPr/>
        <a:lstStyle/>
        <a:p>
          <a:pPr algn="just"/>
          <a:r>
            <a:rPr lang="en-US" sz="1800" b="1" dirty="0" smtClean="0"/>
            <a:t>1. TIJEM</a:t>
          </a:r>
        </a:p>
        <a:p>
          <a:pPr algn="just"/>
          <a:r>
            <a:rPr lang="en-US" sz="1800" b="1" dirty="0" smtClean="0"/>
            <a:t>2. KARSI</a:t>
          </a:r>
        </a:p>
        <a:p>
          <a:pPr algn="just"/>
          <a:r>
            <a:rPr lang="en-US" sz="1800" b="1" dirty="0" smtClean="0"/>
            <a:t>3. KASIYO</a:t>
          </a:r>
        </a:p>
        <a:p>
          <a:pPr algn="just"/>
          <a:r>
            <a:rPr lang="en-US" sz="1800" b="1" dirty="0" smtClean="0"/>
            <a:t>4. B. WONGSOSETIKO</a:t>
          </a:r>
        </a:p>
        <a:p>
          <a:pPr algn="just"/>
          <a:r>
            <a:rPr lang="en-US" sz="1800" b="1" dirty="0" smtClean="0"/>
            <a:t>5. B. CERMOSUWITO</a:t>
          </a:r>
        </a:p>
        <a:p>
          <a:pPr algn="just"/>
          <a:r>
            <a:rPr lang="en-US" sz="1800" b="1" dirty="0" smtClean="0"/>
            <a:t>6. B. DARMOREJO</a:t>
          </a:r>
        </a:p>
        <a:p>
          <a:pPr algn="just"/>
          <a:r>
            <a:rPr lang="en-US" sz="1800" b="1" dirty="0" smtClean="0"/>
            <a:t>7. B. HARJOSUWITO</a:t>
          </a:r>
          <a:endParaRPr lang="en-US" sz="1800" b="1" dirty="0"/>
        </a:p>
      </dgm:t>
    </dgm:pt>
    <dgm:pt modelId="{964A0F39-CAF0-4BA6-BC56-4F098B0EBC63}" type="parTrans" cxnId="{50252DA9-1480-45C8-B3BD-763C724D95C8}">
      <dgm:prSet/>
      <dgm:spPr/>
      <dgm:t>
        <a:bodyPr/>
        <a:lstStyle/>
        <a:p>
          <a:endParaRPr lang="en-US"/>
        </a:p>
      </dgm:t>
    </dgm:pt>
    <dgm:pt modelId="{8133A9B8-24C4-4795-BD0C-13723671BF38}" type="sibTrans" cxnId="{50252DA9-1480-45C8-B3BD-763C724D95C8}">
      <dgm:prSet/>
      <dgm:spPr/>
      <dgm:t>
        <a:bodyPr/>
        <a:lstStyle/>
        <a:p>
          <a:endParaRPr lang="en-US"/>
        </a:p>
      </dgm:t>
    </dgm:pt>
    <dgm:pt modelId="{6523FBD2-84C8-476E-A5DC-B22DEB977182}" type="pres">
      <dgm:prSet presAssocID="{3AEFAED7-5387-4CF3-AF59-8A1BD237A8B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18EE2D6-B149-4597-94FF-ACE03F756319}" type="pres">
      <dgm:prSet presAssocID="{6C8BBA6D-0FB0-4823-A09F-A53DF6246FF6}" presName="hierRoot1" presStyleCnt="0"/>
      <dgm:spPr/>
    </dgm:pt>
    <dgm:pt modelId="{96EEEB0C-11F4-4A4C-8C99-FD3B7C197002}" type="pres">
      <dgm:prSet presAssocID="{6C8BBA6D-0FB0-4823-A09F-A53DF6246FF6}" presName="composite" presStyleCnt="0"/>
      <dgm:spPr/>
    </dgm:pt>
    <dgm:pt modelId="{40A17F7C-3E50-4286-80CB-5A7E7932A0FA}" type="pres">
      <dgm:prSet presAssocID="{6C8BBA6D-0FB0-4823-A09F-A53DF6246FF6}" presName="background" presStyleLbl="node0" presStyleIdx="0" presStyleCnt="1"/>
      <dgm:spPr/>
    </dgm:pt>
    <dgm:pt modelId="{7A16B9E0-41AF-4825-B355-936C79866775}" type="pres">
      <dgm:prSet presAssocID="{6C8BBA6D-0FB0-4823-A09F-A53DF6246FF6}" presName="text" presStyleLbl="fgAcc0" presStyleIdx="0" presStyleCnt="1" custScaleX="12590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2039F4-48DB-4458-AFAA-D3D08C58897B}" type="pres">
      <dgm:prSet presAssocID="{6C8BBA6D-0FB0-4823-A09F-A53DF6246FF6}" presName="hierChild2" presStyleCnt="0"/>
      <dgm:spPr/>
    </dgm:pt>
    <dgm:pt modelId="{8AC7D385-EA16-4963-A368-E2A606B5F13A}" type="pres">
      <dgm:prSet presAssocID="{D8E5EDCA-9BE6-4D54-8B9B-365D7D8C6AF3}" presName="Name10" presStyleLbl="parChTrans1D2" presStyleIdx="0" presStyleCnt="1"/>
      <dgm:spPr/>
      <dgm:t>
        <a:bodyPr/>
        <a:lstStyle/>
        <a:p>
          <a:endParaRPr lang="en-US"/>
        </a:p>
      </dgm:t>
    </dgm:pt>
    <dgm:pt modelId="{51B1C9BD-9466-49BD-851D-413AD75EA196}" type="pres">
      <dgm:prSet presAssocID="{9BF1AB2D-FDA4-4DF1-9245-5104090C14BC}" presName="hierRoot2" presStyleCnt="0"/>
      <dgm:spPr/>
    </dgm:pt>
    <dgm:pt modelId="{AB8336A1-DCAA-44A5-9AA3-27F1D83235B3}" type="pres">
      <dgm:prSet presAssocID="{9BF1AB2D-FDA4-4DF1-9245-5104090C14BC}" presName="composite2" presStyleCnt="0"/>
      <dgm:spPr/>
    </dgm:pt>
    <dgm:pt modelId="{33A37DE0-C912-4DBE-9C9A-F28BEE9A3440}" type="pres">
      <dgm:prSet presAssocID="{9BF1AB2D-FDA4-4DF1-9245-5104090C14BC}" presName="background2" presStyleLbl="node2" presStyleIdx="0" presStyleCnt="1"/>
      <dgm:spPr/>
    </dgm:pt>
    <dgm:pt modelId="{945D4208-DB7A-4686-997A-82E823A6904F}" type="pres">
      <dgm:prSet presAssocID="{9BF1AB2D-FDA4-4DF1-9245-5104090C14BC}" presName="text2" presStyleLbl="fgAcc2" presStyleIdx="0" presStyleCnt="1" custScaleX="12254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626C901-C4A3-4BBF-975B-01E727E47C0B}" type="pres">
      <dgm:prSet presAssocID="{9BF1AB2D-FDA4-4DF1-9245-5104090C14BC}" presName="hierChild3" presStyleCnt="0"/>
      <dgm:spPr/>
    </dgm:pt>
    <dgm:pt modelId="{7D88ACE6-9EF3-4CEC-9CF1-C92E65263BAF}" type="pres">
      <dgm:prSet presAssocID="{964A0F39-CAF0-4BA6-BC56-4F098B0EBC63}" presName="Name17" presStyleLbl="parChTrans1D3" presStyleIdx="0" presStyleCnt="1"/>
      <dgm:spPr/>
      <dgm:t>
        <a:bodyPr/>
        <a:lstStyle/>
        <a:p>
          <a:endParaRPr lang="en-US"/>
        </a:p>
      </dgm:t>
    </dgm:pt>
    <dgm:pt modelId="{8F925DF2-EE31-4248-857A-D51789EDE4C3}" type="pres">
      <dgm:prSet presAssocID="{9FC009F9-E146-4C45-A1D5-DF6C4EB18841}" presName="hierRoot3" presStyleCnt="0"/>
      <dgm:spPr/>
    </dgm:pt>
    <dgm:pt modelId="{07351141-E307-43E5-BF04-3635708E7187}" type="pres">
      <dgm:prSet presAssocID="{9FC009F9-E146-4C45-A1D5-DF6C4EB18841}" presName="composite3" presStyleCnt="0"/>
      <dgm:spPr/>
    </dgm:pt>
    <dgm:pt modelId="{FFA7C915-7B98-408D-9A28-0257AC126AAC}" type="pres">
      <dgm:prSet presAssocID="{9FC009F9-E146-4C45-A1D5-DF6C4EB18841}" presName="background3" presStyleLbl="node3" presStyleIdx="0" presStyleCnt="1"/>
      <dgm:spPr/>
    </dgm:pt>
    <dgm:pt modelId="{23C8FC53-02BA-4DDC-8398-04ABA18C1DF8}" type="pres">
      <dgm:prSet presAssocID="{9FC009F9-E146-4C45-A1D5-DF6C4EB18841}" presName="text3" presStyleLbl="fgAcc3" presStyleIdx="0" presStyleCnt="1" custScaleX="201240" custScaleY="2955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E976E6-3E64-46C9-9F65-AB6F16930357}" type="pres">
      <dgm:prSet presAssocID="{9FC009F9-E146-4C45-A1D5-DF6C4EB18841}" presName="hierChild4" presStyleCnt="0"/>
      <dgm:spPr/>
    </dgm:pt>
  </dgm:ptLst>
  <dgm:cxnLst>
    <dgm:cxn modelId="{2B9D246F-FC76-49B2-AFEC-9AAA7A2C13FD}" type="presOf" srcId="{D8E5EDCA-9BE6-4D54-8B9B-365D7D8C6AF3}" destId="{8AC7D385-EA16-4963-A368-E2A606B5F13A}" srcOrd="0" destOrd="0" presId="urn:microsoft.com/office/officeart/2005/8/layout/hierarchy1"/>
    <dgm:cxn modelId="{E8CA5BA4-A0EF-49CA-81FE-50DAD92CB867}" srcId="{6C8BBA6D-0FB0-4823-A09F-A53DF6246FF6}" destId="{9BF1AB2D-FDA4-4DF1-9245-5104090C14BC}" srcOrd="0" destOrd="0" parTransId="{D8E5EDCA-9BE6-4D54-8B9B-365D7D8C6AF3}" sibTransId="{9632B353-037A-4538-95C9-822BB8BDE85D}"/>
    <dgm:cxn modelId="{3635F74C-FEE0-4C77-B0E3-7AD6103B20E8}" type="presOf" srcId="{6C8BBA6D-0FB0-4823-A09F-A53DF6246FF6}" destId="{7A16B9E0-41AF-4825-B355-936C79866775}" srcOrd="0" destOrd="0" presId="urn:microsoft.com/office/officeart/2005/8/layout/hierarchy1"/>
    <dgm:cxn modelId="{E6C70AC9-86FE-48A8-992E-76791CFD7163}" type="presOf" srcId="{3AEFAED7-5387-4CF3-AF59-8A1BD237A8BA}" destId="{6523FBD2-84C8-476E-A5DC-B22DEB977182}" srcOrd="0" destOrd="0" presId="urn:microsoft.com/office/officeart/2005/8/layout/hierarchy1"/>
    <dgm:cxn modelId="{50252DA9-1480-45C8-B3BD-763C724D95C8}" srcId="{9BF1AB2D-FDA4-4DF1-9245-5104090C14BC}" destId="{9FC009F9-E146-4C45-A1D5-DF6C4EB18841}" srcOrd="0" destOrd="0" parTransId="{964A0F39-CAF0-4BA6-BC56-4F098B0EBC63}" sibTransId="{8133A9B8-24C4-4795-BD0C-13723671BF38}"/>
    <dgm:cxn modelId="{2D944134-D0CF-4952-B7D9-F8840F293C69}" type="presOf" srcId="{964A0F39-CAF0-4BA6-BC56-4F098B0EBC63}" destId="{7D88ACE6-9EF3-4CEC-9CF1-C92E65263BAF}" srcOrd="0" destOrd="0" presId="urn:microsoft.com/office/officeart/2005/8/layout/hierarchy1"/>
    <dgm:cxn modelId="{FDD19671-4C59-4D90-89C6-1ECC5731D202}" type="presOf" srcId="{9BF1AB2D-FDA4-4DF1-9245-5104090C14BC}" destId="{945D4208-DB7A-4686-997A-82E823A6904F}" srcOrd="0" destOrd="0" presId="urn:microsoft.com/office/officeart/2005/8/layout/hierarchy1"/>
    <dgm:cxn modelId="{7CE91DFE-7763-4E80-8926-371812960B99}" type="presOf" srcId="{9FC009F9-E146-4C45-A1D5-DF6C4EB18841}" destId="{23C8FC53-02BA-4DDC-8398-04ABA18C1DF8}" srcOrd="0" destOrd="0" presId="urn:microsoft.com/office/officeart/2005/8/layout/hierarchy1"/>
    <dgm:cxn modelId="{A5151867-DD60-483F-9FFE-D2AD589D464C}" srcId="{3AEFAED7-5387-4CF3-AF59-8A1BD237A8BA}" destId="{6C8BBA6D-0FB0-4823-A09F-A53DF6246FF6}" srcOrd="0" destOrd="0" parTransId="{C9568F02-F27D-4947-843C-87BC775C3D82}" sibTransId="{A7962BB9-77FE-40FF-91BD-372BD0B94E5C}"/>
    <dgm:cxn modelId="{B8FB896A-81F8-4653-8D51-F155C3D7B032}" type="presParOf" srcId="{6523FBD2-84C8-476E-A5DC-B22DEB977182}" destId="{618EE2D6-B149-4597-94FF-ACE03F756319}" srcOrd="0" destOrd="0" presId="urn:microsoft.com/office/officeart/2005/8/layout/hierarchy1"/>
    <dgm:cxn modelId="{0985BA0A-E9A0-4784-B801-59D9A9B8210D}" type="presParOf" srcId="{618EE2D6-B149-4597-94FF-ACE03F756319}" destId="{96EEEB0C-11F4-4A4C-8C99-FD3B7C197002}" srcOrd="0" destOrd="0" presId="urn:microsoft.com/office/officeart/2005/8/layout/hierarchy1"/>
    <dgm:cxn modelId="{6AC3A244-85C3-42A1-B5F2-BA8EDEC8EF93}" type="presParOf" srcId="{96EEEB0C-11F4-4A4C-8C99-FD3B7C197002}" destId="{40A17F7C-3E50-4286-80CB-5A7E7932A0FA}" srcOrd="0" destOrd="0" presId="urn:microsoft.com/office/officeart/2005/8/layout/hierarchy1"/>
    <dgm:cxn modelId="{63659AB3-8D77-49CB-BF00-9F616D8DD76C}" type="presParOf" srcId="{96EEEB0C-11F4-4A4C-8C99-FD3B7C197002}" destId="{7A16B9E0-41AF-4825-B355-936C79866775}" srcOrd="1" destOrd="0" presId="urn:microsoft.com/office/officeart/2005/8/layout/hierarchy1"/>
    <dgm:cxn modelId="{1FA4E07E-70EB-4322-88EB-A7CD2A3AE58D}" type="presParOf" srcId="{618EE2D6-B149-4597-94FF-ACE03F756319}" destId="{402039F4-48DB-4458-AFAA-D3D08C58897B}" srcOrd="1" destOrd="0" presId="urn:microsoft.com/office/officeart/2005/8/layout/hierarchy1"/>
    <dgm:cxn modelId="{53D3274E-DBE8-4A7D-8CAD-1A32821EAD46}" type="presParOf" srcId="{402039F4-48DB-4458-AFAA-D3D08C58897B}" destId="{8AC7D385-EA16-4963-A368-E2A606B5F13A}" srcOrd="0" destOrd="0" presId="urn:microsoft.com/office/officeart/2005/8/layout/hierarchy1"/>
    <dgm:cxn modelId="{4AC70423-C524-4923-9655-EE6B01316846}" type="presParOf" srcId="{402039F4-48DB-4458-AFAA-D3D08C58897B}" destId="{51B1C9BD-9466-49BD-851D-413AD75EA196}" srcOrd="1" destOrd="0" presId="urn:microsoft.com/office/officeart/2005/8/layout/hierarchy1"/>
    <dgm:cxn modelId="{5196134F-9FBA-463E-B2A6-0C2DD00565F0}" type="presParOf" srcId="{51B1C9BD-9466-49BD-851D-413AD75EA196}" destId="{AB8336A1-DCAA-44A5-9AA3-27F1D83235B3}" srcOrd="0" destOrd="0" presId="urn:microsoft.com/office/officeart/2005/8/layout/hierarchy1"/>
    <dgm:cxn modelId="{F4F00CBB-18A1-4074-B669-10AF422E95D0}" type="presParOf" srcId="{AB8336A1-DCAA-44A5-9AA3-27F1D83235B3}" destId="{33A37DE0-C912-4DBE-9C9A-F28BEE9A3440}" srcOrd="0" destOrd="0" presId="urn:microsoft.com/office/officeart/2005/8/layout/hierarchy1"/>
    <dgm:cxn modelId="{C6D1C000-06EB-4309-BB74-F5824FF279BB}" type="presParOf" srcId="{AB8336A1-DCAA-44A5-9AA3-27F1D83235B3}" destId="{945D4208-DB7A-4686-997A-82E823A6904F}" srcOrd="1" destOrd="0" presId="urn:microsoft.com/office/officeart/2005/8/layout/hierarchy1"/>
    <dgm:cxn modelId="{82BF80A8-E871-4761-B905-F74970308354}" type="presParOf" srcId="{51B1C9BD-9466-49BD-851D-413AD75EA196}" destId="{0626C901-C4A3-4BBF-975B-01E727E47C0B}" srcOrd="1" destOrd="0" presId="urn:microsoft.com/office/officeart/2005/8/layout/hierarchy1"/>
    <dgm:cxn modelId="{087276D3-9422-4DD7-AB8F-1FF0CC187D6D}" type="presParOf" srcId="{0626C901-C4A3-4BBF-975B-01E727E47C0B}" destId="{7D88ACE6-9EF3-4CEC-9CF1-C92E65263BAF}" srcOrd="0" destOrd="0" presId="urn:microsoft.com/office/officeart/2005/8/layout/hierarchy1"/>
    <dgm:cxn modelId="{A8441935-9543-4129-8418-6E6D6485E2EA}" type="presParOf" srcId="{0626C901-C4A3-4BBF-975B-01E727E47C0B}" destId="{8F925DF2-EE31-4248-857A-D51789EDE4C3}" srcOrd="1" destOrd="0" presId="urn:microsoft.com/office/officeart/2005/8/layout/hierarchy1"/>
    <dgm:cxn modelId="{E76754D3-9783-4088-8939-2071CE4E2EBB}" type="presParOf" srcId="{8F925DF2-EE31-4248-857A-D51789EDE4C3}" destId="{07351141-E307-43E5-BF04-3635708E7187}" srcOrd="0" destOrd="0" presId="urn:microsoft.com/office/officeart/2005/8/layout/hierarchy1"/>
    <dgm:cxn modelId="{7EBD7078-8C0F-4C4E-8704-35FA85C679E4}" type="presParOf" srcId="{07351141-E307-43E5-BF04-3635708E7187}" destId="{FFA7C915-7B98-408D-9A28-0257AC126AAC}" srcOrd="0" destOrd="0" presId="urn:microsoft.com/office/officeart/2005/8/layout/hierarchy1"/>
    <dgm:cxn modelId="{74079A82-66B3-4A45-B3CA-6AAA6305840E}" type="presParOf" srcId="{07351141-E307-43E5-BF04-3635708E7187}" destId="{23C8FC53-02BA-4DDC-8398-04ABA18C1DF8}" srcOrd="1" destOrd="0" presId="urn:microsoft.com/office/officeart/2005/8/layout/hierarchy1"/>
    <dgm:cxn modelId="{82B36405-F762-4A82-ADC6-680C28925421}" type="presParOf" srcId="{8F925DF2-EE31-4248-857A-D51789EDE4C3}" destId="{5FE976E6-3E64-46C9-9F65-AB6F16930357}" srcOrd="1" destOrd="0" presId="urn:microsoft.com/office/officeart/2005/8/layout/hierarchy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AEFAED7-5387-4CF3-AF59-8A1BD237A8B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C8BBA6D-0FB0-4823-A09F-A53DF6246FF6}">
      <dgm:prSet phldrT="[Text]" custT="1"/>
      <dgm:spPr/>
      <dgm:t>
        <a:bodyPr/>
        <a:lstStyle/>
        <a:p>
          <a:r>
            <a:rPr lang="en-US" sz="1200" b="1" dirty="0" smtClean="0"/>
            <a:t>3. LAMPI    (B. SAKIYAH)</a:t>
          </a:r>
        </a:p>
      </dgm:t>
    </dgm:pt>
    <dgm:pt modelId="{C9568F02-F27D-4947-843C-87BC775C3D82}" type="parTrans" cxnId="{A5151867-DD60-483F-9FFE-D2AD589D464C}">
      <dgm:prSet/>
      <dgm:spPr/>
      <dgm:t>
        <a:bodyPr/>
        <a:lstStyle/>
        <a:p>
          <a:endParaRPr lang="en-US"/>
        </a:p>
      </dgm:t>
    </dgm:pt>
    <dgm:pt modelId="{A7962BB9-77FE-40FF-91BD-372BD0B94E5C}" type="sibTrans" cxnId="{A5151867-DD60-483F-9FFE-D2AD589D464C}">
      <dgm:prSet/>
      <dgm:spPr/>
      <dgm:t>
        <a:bodyPr/>
        <a:lstStyle/>
        <a:p>
          <a:endParaRPr lang="en-US"/>
        </a:p>
      </dgm:t>
    </dgm:pt>
    <dgm:pt modelId="{9BF1AB2D-FDA4-4DF1-9245-5104090C14BC}">
      <dgm:prSet phldrT="[Text]" custT="1"/>
      <dgm:spPr/>
      <dgm:t>
        <a:bodyPr/>
        <a:lstStyle/>
        <a:p>
          <a:r>
            <a:rPr lang="en-US" sz="1200" b="1" dirty="0" smtClean="0"/>
            <a:t>1. SAKIYAH</a:t>
          </a:r>
          <a:endParaRPr lang="en-US" sz="1200" b="1" dirty="0"/>
        </a:p>
      </dgm:t>
    </dgm:pt>
    <dgm:pt modelId="{D8E5EDCA-9BE6-4D54-8B9B-365D7D8C6AF3}" type="parTrans" cxnId="{E8CA5BA4-A0EF-49CA-81FE-50DAD92CB867}">
      <dgm:prSet/>
      <dgm:spPr/>
      <dgm:t>
        <a:bodyPr/>
        <a:lstStyle/>
        <a:p>
          <a:endParaRPr lang="en-US" sz="1200"/>
        </a:p>
      </dgm:t>
    </dgm:pt>
    <dgm:pt modelId="{9632B353-037A-4538-95C9-822BB8BDE85D}" type="sibTrans" cxnId="{E8CA5BA4-A0EF-49CA-81FE-50DAD92CB867}">
      <dgm:prSet/>
      <dgm:spPr/>
      <dgm:t>
        <a:bodyPr/>
        <a:lstStyle/>
        <a:p>
          <a:endParaRPr lang="en-US"/>
        </a:p>
      </dgm:t>
    </dgm:pt>
    <dgm:pt modelId="{9FC009F9-E146-4C45-A1D5-DF6C4EB18841}">
      <dgm:prSet phldrT="[Text]" custT="1"/>
      <dgm:spPr/>
      <dgm:t>
        <a:bodyPr/>
        <a:lstStyle/>
        <a:p>
          <a:pPr algn="just"/>
          <a:r>
            <a:rPr lang="en-US" sz="1200" b="1" dirty="0" smtClean="0"/>
            <a:t>1. IROREJO</a:t>
          </a:r>
          <a:endParaRPr lang="en-US" sz="1200" b="1" dirty="0"/>
        </a:p>
      </dgm:t>
    </dgm:pt>
    <dgm:pt modelId="{964A0F39-CAF0-4BA6-BC56-4F098B0EBC63}" type="parTrans" cxnId="{50252DA9-1480-45C8-B3BD-763C724D95C8}">
      <dgm:prSet/>
      <dgm:spPr/>
      <dgm:t>
        <a:bodyPr/>
        <a:lstStyle/>
        <a:p>
          <a:endParaRPr lang="en-US" sz="1200"/>
        </a:p>
      </dgm:t>
    </dgm:pt>
    <dgm:pt modelId="{8133A9B8-24C4-4795-BD0C-13723671BF38}" type="sibTrans" cxnId="{50252DA9-1480-45C8-B3BD-763C724D95C8}">
      <dgm:prSet/>
      <dgm:spPr/>
      <dgm:t>
        <a:bodyPr/>
        <a:lstStyle/>
        <a:p>
          <a:endParaRPr lang="en-US"/>
        </a:p>
      </dgm:t>
    </dgm:pt>
    <dgm:pt modelId="{8B3B59D9-1C51-4BB8-B9B6-AEF0A0CA72CA}">
      <dgm:prSet phldrT="[Text]" custT="1"/>
      <dgm:spPr/>
      <dgm:t>
        <a:bodyPr/>
        <a:lstStyle/>
        <a:p>
          <a:r>
            <a:rPr lang="en-US" sz="1200" b="1" dirty="0" smtClean="0"/>
            <a:t>3. B. SODIKO</a:t>
          </a:r>
        </a:p>
      </dgm:t>
    </dgm:pt>
    <dgm:pt modelId="{3E353033-80D4-4F03-ACE9-B3BBF55B9E65}" type="parTrans" cxnId="{9B704087-4234-4409-8EFC-B311FB1CB92B}">
      <dgm:prSet/>
      <dgm:spPr/>
      <dgm:t>
        <a:bodyPr/>
        <a:lstStyle/>
        <a:p>
          <a:endParaRPr lang="en-US" sz="1200"/>
        </a:p>
      </dgm:t>
    </dgm:pt>
    <dgm:pt modelId="{C38FD15F-BC3C-4E9B-B200-6E4CA03580E5}" type="sibTrans" cxnId="{9B704087-4234-4409-8EFC-B311FB1CB92B}">
      <dgm:prSet/>
      <dgm:spPr/>
      <dgm:t>
        <a:bodyPr/>
        <a:lstStyle/>
        <a:p>
          <a:endParaRPr lang="en-US"/>
        </a:p>
      </dgm:t>
    </dgm:pt>
    <dgm:pt modelId="{17C6391E-1413-47B8-A9E9-5D1DF0F18AFE}">
      <dgm:prSet custT="1"/>
      <dgm:spPr/>
      <dgm:t>
        <a:bodyPr/>
        <a:lstStyle/>
        <a:p>
          <a:pPr algn="just"/>
          <a:r>
            <a:rPr lang="en-US" sz="1200" b="1" dirty="0" smtClean="0"/>
            <a:t>1. SATIYEM</a:t>
          </a:r>
        </a:p>
        <a:p>
          <a:pPr algn="just"/>
          <a:r>
            <a:rPr lang="en-US" sz="1200" b="1" dirty="0" smtClean="0"/>
            <a:t>2. SAWET</a:t>
          </a:r>
        </a:p>
        <a:p>
          <a:pPr algn="just"/>
          <a:r>
            <a:rPr lang="en-US" sz="1200" b="1" dirty="0" smtClean="0"/>
            <a:t>3. JAMIN</a:t>
          </a:r>
        </a:p>
        <a:p>
          <a:pPr algn="just"/>
          <a:r>
            <a:rPr lang="en-US" sz="1200" b="1" dirty="0" smtClean="0"/>
            <a:t>4. SINGKIR</a:t>
          </a:r>
        </a:p>
        <a:p>
          <a:pPr algn="just"/>
          <a:r>
            <a:rPr lang="en-US" sz="1200" b="1" dirty="0" smtClean="0"/>
            <a:t>5. SALIKEM</a:t>
          </a:r>
        </a:p>
        <a:p>
          <a:pPr algn="just"/>
          <a:r>
            <a:rPr lang="en-US" sz="1200" b="1" dirty="0" smtClean="0"/>
            <a:t>6. DANIKEM</a:t>
          </a:r>
        </a:p>
        <a:p>
          <a:pPr algn="just"/>
          <a:r>
            <a:rPr lang="en-US" sz="1200" b="1" dirty="0" smtClean="0"/>
            <a:t>7. SIMAN</a:t>
          </a:r>
        </a:p>
      </dgm:t>
    </dgm:pt>
    <dgm:pt modelId="{9DAAF5B5-65B4-429D-9906-5080AE4030BC}" type="parTrans" cxnId="{454E939F-03EF-4DB7-8BD2-8CDB1F233751}">
      <dgm:prSet/>
      <dgm:spPr/>
      <dgm:t>
        <a:bodyPr/>
        <a:lstStyle/>
        <a:p>
          <a:endParaRPr lang="en-US" sz="1200"/>
        </a:p>
      </dgm:t>
    </dgm:pt>
    <dgm:pt modelId="{71ABF4AF-3186-412E-8262-E015DA49934C}" type="sibTrans" cxnId="{454E939F-03EF-4DB7-8BD2-8CDB1F233751}">
      <dgm:prSet/>
      <dgm:spPr/>
      <dgm:t>
        <a:bodyPr/>
        <a:lstStyle/>
        <a:p>
          <a:endParaRPr lang="en-US"/>
        </a:p>
      </dgm:t>
    </dgm:pt>
    <dgm:pt modelId="{8EDB4952-3364-499D-AF14-7868E441EABB}">
      <dgm:prSet custT="1"/>
      <dgm:spPr/>
      <dgm:t>
        <a:bodyPr/>
        <a:lstStyle/>
        <a:p>
          <a:r>
            <a:rPr lang="en-US" sz="1200" b="1" dirty="0" smtClean="0"/>
            <a:t>2. WANIKEM</a:t>
          </a:r>
          <a:endParaRPr lang="en-US" sz="1200" b="1" dirty="0"/>
        </a:p>
      </dgm:t>
    </dgm:pt>
    <dgm:pt modelId="{5318378C-858C-48C7-8DD9-85DACC8E5ECD}" type="parTrans" cxnId="{286BA1B5-85B1-47BE-AA3B-7A4E883BA192}">
      <dgm:prSet/>
      <dgm:spPr/>
      <dgm:t>
        <a:bodyPr/>
        <a:lstStyle/>
        <a:p>
          <a:endParaRPr lang="en-US" sz="1200"/>
        </a:p>
      </dgm:t>
    </dgm:pt>
    <dgm:pt modelId="{0FA2EC81-7EF9-4956-9116-7BA74A4A4B4B}" type="sibTrans" cxnId="{286BA1B5-85B1-47BE-AA3B-7A4E883BA192}">
      <dgm:prSet/>
      <dgm:spPr/>
      <dgm:t>
        <a:bodyPr/>
        <a:lstStyle/>
        <a:p>
          <a:endParaRPr lang="en-US"/>
        </a:p>
      </dgm:t>
    </dgm:pt>
    <dgm:pt modelId="{1947C645-1563-44EA-8A54-521CE41384F2}">
      <dgm:prSet custT="1"/>
      <dgm:spPr/>
      <dgm:t>
        <a:bodyPr/>
        <a:lstStyle/>
        <a:p>
          <a:r>
            <a:rPr lang="en-US" sz="1200" b="1" dirty="0" smtClean="0"/>
            <a:t>4. KERTOSETIKO</a:t>
          </a:r>
          <a:endParaRPr lang="en-US" sz="1200" b="1" dirty="0"/>
        </a:p>
      </dgm:t>
    </dgm:pt>
    <dgm:pt modelId="{93DAF9E6-0770-4AB3-9A48-FA248BBDF960}" type="parTrans" cxnId="{F9FFB993-63A1-425B-AF8B-186C67ECA130}">
      <dgm:prSet/>
      <dgm:spPr/>
      <dgm:t>
        <a:bodyPr/>
        <a:lstStyle/>
        <a:p>
          <a:endParaRPr lang="en-US" sz="1200"/>
        </a:p>
      </dgm:t>
    </dgm:pt>
    <dgm:pt modelId="{A6EF032B-F175-4827-BED6-D37DE3A64D20}" type="sibTrans" cxnId="{F9FFB993-63A1-425B-AF8B-186C67ECA130}">
      <dgm:prSet/>
      <dgm:spPr/>
      <dgm:t>
        <a:bodyPr/>
        <a:lstStyle/>
        <a:p>
          <a:endParaRPr lang="en-US"/>
        </a:p>
      </dgm:t>
    </dgm:pt>
    <dgm:pt modelId="{CFE2BB0B-D1BF-442E-BAB2-8A4E0BE7B038}">
      <dgm:prSet custT="1"/>
      <dgm:spPr/>
      <dgm:t>
        <a:bodyPr/>
        <a:lstStyle/>
        <a:p>
          <a:pPr algn="just"/>
          <a:r>
            <a:rPr lang="en-US" sz="1200" b="1" dirty="0" smtClean="0"/>
            <a:t>1. SATEM</a:t>
          </a:r>
        </a:p>
        <a:p>
          <a:pPr algn="just"/>
          <a:r>
            <a:rPr lang="en-US" sz="1200" b="1" dirty="0" smtClean="0"/>
            <a:t>2. MENTOREJO</a:t>
          </a:r>
        </a:p>
        <a:p>
          <a:pPr algn="just"/>
          <a:r>
            <a:rPr lang="en-US" sz="1200" b="1" dirty="0" smtClean="0"/>
            <a:t>3. WONGSOSALIYO</a:t>
          </a:r>
        </a:p>
      </dgm:t>
    </dgm:pt>
    <dgm:pt modelId="{2BB7CC56-2B98-4D48-AC4D-DD9DD43C5BC7}" type="parTrans" cxnId="{F64A2B54-0CAB-439E-AA4A-BB8E45A11AE6}">
      <dgm:prSet/>
      <dgm:spPr/>
      <dgm:t>
        <a:bodyPr/>
        <a:lstStyle/>
        <a:p>
          <a:endParaRPr lang="en-US" sz="1200"/>
        </a:p>
      </dgm:t>
    </dgm:pt>
    <dgm:pt modelId="{AF16334C-DB86-42D2-8F6E-C509BA2EC860}" type="sibTrans" cxnId="{F64A2B54-0CAB-439E-AA4A-BB8E45A11AE6}">
      <dgm:prSet/>
      <dgm:spPr/>
      <dgm:t>
        <a:bodyPr/>
        <a:lstStyle/>
        <a:p>
          <a:endParaRPr lang="en-US"/>
        </a:p>
      </dgm:t>
    </dgm:pt>
    <dgm:pt modelId="{D5C411A7-436D-4D33-B780-245BA57A0082}">
      <dgm:prSet custT="1"/>
      <dgm:spPr/>
      <dgm:t>
        <a:bodyPr/>
        <a:lstStyle/>
        <a:p>
          <a:pPr algn="just"/>
          <a:r>
            <a:rPr lang="en-US" sz="1200" b="1" dirty="0" smtClean="0"/>
            <a:t>1. TARMI</a:t>
          </a:r>
        </a:p>
      </dgm:t>
    </dgm:pt>
    <dgm:pt modelId="{CD0BD118-1B70-4D03-862D-3C88465A761A}" type="parTrans" cxnId="{A8CD6397-3745-46AC-89FC-900CAA15F3B2}">
      <dgm:prSet/>
      <dgm:spPr/>
      <dgm:t>
        <a:bodyPr/>
        <a:lstStyle/>
        <a:p>
          <a:endParaRPr lang="en-US" sz="1200"/>
        </a:p>
      </dgm:t>
    </dgm:pt>
    <dgm:pt modelId="{EF0DD76E-B76B-4CAC-B203-369C21666214}" type="sibTrans" cxnId="{A8CD6397-3745-46AC-89FC-900CAA15F3B2}">
      <dgm:prSet/>
      <dgm:spPr/>
      <dgm:t>
        <a:bodyPr/>
        <a:lstStyle/>
        <a:p>
          <a:endParaRPr lang="en-US"/>
        </a:p>
      </dgm:t>
    </dgm:pt>
    <dgm:pt modelId="{95A8AC19-312C-418D-B88D-8690A42980DF}">
      <dgm:prSet custT="1"/>
      <dgm:spPr/>
      <dgm:t>
        <a:bodyPr/>
        <a:lstStyle/>
        <a:p>
          <a:r>
            <a:rPr lang="en-US" sz="1200" b="1" dirty="0" smtClean="0"/>
            <a:t>5. KROMODRONO</a:t>
          </a:r>
          <a:endParaRPr lang="en-US" sz="1200" b="1" dirty="0"/>
        </a:p>
      </dgm:t>
    </dgm:pt>
    <dgm:pt modelId="{45B643C1-367D-43E0-B131-1863256E6882}" type="parTrans" cxnId="{D1FD8591-63EB-4A0A-8ED9-2DE79104F7C1}">
      <dgm:prSet/>
      <dgm:spPr/>
      <dgm:t>
        <a:bodyPr/>
        <a:lstStyle/>
        <a:p>
          <a:endParaRPr lang="en-US" sz="1200"/>
        </a:p>
      </dgm:t>
    </dgm:pt>
    <dgm:pt modelId="{19F34071-4AD3-432E-9FFF-8A88AE8DDF95}" type="sibTrans" cxnId="{D1FD8591-63EB-4A0A-8ED9-2DE79104F7C1}">
      <dgm:prSet/>
      <dgm:spPr/>
      <dgm:t>
        <a:bodyPr/>
        <a:lstStyle/>
        <a:p>
          <a:endParaRPr lang="en-US"/>
        </a:p>
      </dgm:t>
    </dgm:pt>
    <dgm:pt modelId="{F1FE82AA-1229-4987-AA5D-0C0DAB14F011}">
      <dgm:prSet custT="1"/>
      <dgm:spPr/>
      <dgm:t>
        <a:bodyPr/>
        <a:lstStyle/>
        <a:p>
          <a:r>
            <a:rPr lang="en-US" sz="1200" b="1" dirty="0" smtClean="0"/>
            <a:t>7. B. SUTOLESONO</a:t>
          </a:r>
          <a:endParaRPr lang="en-US" sz="1200" b="1" dirty="0"/>
        </a:p>
      </dgm:t>
    </dgm:pt>
    <dgm:pt modelId="{B59A41A9-FFF5-41B2-A3A6-2DBF39551E67}" type="parTrans" cxnId="{B14CB5F7-2354-4BAF-AD6E-9497CE64F5C9}">
      <dgm:prSet/>
      <dgm:spPr/>
      <dgm:t>
        <a:bodyPr/>
        <a:lstStyle/>
        <a:p>
          <a:endParaRPr lang="en-US" sz="1200"/>
        </a:p>
      </dgm:t>
    </dgm:pt>
    <dgm:pt modelId="{9C676958-82CA-483F-A134-EB48BAF9CA70}" type="sibTrans" cxnId="{B14CB5F7-2354-4BAF-AD6E-9497CE64F5C9}">
      <dgm:prSet/>
      <dgm:spPr/>
      <dgm:t>
        <a:bodyPr/>
        <a:lstStyle/>
        <a:p>
          <a:endParaRPr lang="en-US"/>
        </a:p>
      </dgm:t>
    </dgm:pt>
    <dgm:pt modelId="{317D41CC-5FA3-40CE-BFB9-B92283304FBA}">
      <dgm:prSet custT="1"/>
      <dgm:spPr/>
      <dgm:t>
        <a:bodyPr/>
        <a:lstStyle/>
        <a:p>
          <a:r>
            <a:rPr lang="en-US" sz="1200" b="1" dirty="0" smtClean="0"/>
            <a:t>6. B. KASANREJO</a:t>
          </a:r>
          <a:endParaRPr lang="en-US" sz="1200" b="1" dirty="0"/>
        </a:p>
      </dgm:t>
    </dgm:pt>
    <dgm:pt modelId="{2C543B7E-96B9-42AF-B4E4-494CDFCCF38D}" type="parTrans" cxnId="{F2C59F28-F26E-456E-9CEE-F267D3BD28DE}">
      <dgm:prSet/>
      <dgm:spPr/>
      <dgm:t>
        <a:bodyPr/>
        <a:lstStyle/>
        <a:p>
          <a:endParaRPr lang="en-US" sz="1200"/>
        </a:p>
      </dgm:t>
    </dgm:pt>
    <dgm:pt modelId="{E33C0D1B-EAED-41C0-A0ED-42A78F74BD93}" type="sibTrans" cxnId="{F2C59F28-F26E-456E-9CEE-F267D3BD28DE}">
      <dgm:prSet/>
      <dgm:spPr/>
      <dgm:t>
        <a:bodyPr/>
        <a:lstStyle/>
        <a:p>
          <a:endParaRPr lang="en-US"/>
        </a:p>
      </dgm:t>
    </dgm:pt>
    <dgm:pt modelId="{8B3FB750-F172-42B5-9BAD-9DA29E3DFF4A}">
      <dgm:prSet custT="1"/>
      <dgm:spPr/>
      <dgm:t>
        <a:bodyPr/>
        <a:lstStyle/>
        <a:p>
          <a:pPr algn="just"/>
          <a:r>
            <a:rPr lang="en-US" sz="1200" b="1" dirty="0" smtClean="0"/>
            <a:t>1. SODO</a:t>
          </a:r>
        </a:p>
        <a:p>
          <a:pPr algn="just"/>
          <a:r>
            <a:rPr lang="en-US" sz="1200" b="1" dirty="0" smtClean="0"/>
            <a:t>2. DIYEM</a:t>
          </a:r>
          <a:endParaRPr lang="en-US" sz="1200" b="1" dirty="0"/>
        </a:p>
      </dgm:t>
    </dgm:pt>
    <dgm:pt modelId="{2FC73EBD-F16C-46DD-B3A9-E20DBE5E8875}" type="parTrans" cxnId="{5F788EA4-39F8-4161-98C2-B08D2EE5F576}">
      <dgm:prSet/>
      <dgm:spPr/>
      <dgm:t>
        <a:bodyPr/>
        <a:lstStyle/>
        <a:p>
          <a:endParaRPr lang="en-US" sz="1200"/>
        </a:p>
      </dgm:t>
    </dgm:pt>
    <dgm:pt modelId="{409ABA8E-FE6C-4A45-8F36-2F2D1482F436}" type="sibTrans" cxnId="{5F788EA4-39F8-4161-98C2-B08D2EE5F576}">
      <dgm:prSet/>
      <dgm:spPr/>
      <dgm:t>
        <a:bodyPr/>
        <a:lstStyle/>
        <a:p>
          <a:endParaRPr lang="en-US"/>
        </a:p>
      </dgm:t>
    </dgm:pt>
    <dgm:pt modelId="{BB5F242F-DA56-433E-A346-C7DB59CF955F}">
      <dgm:prSet custT="1"/>
      <dgm:spPr/>
      <dgm:t>
        <a:bodyPr/>
        <a:lstStyle/>
        <a:p>
          <a:pPr algn="just"/>
          <a:r>
            <a:rPr lang="en-US" sz="1200" b="1" dirty="0" smtClean="0"/>
            <a:t>1. SODRONO</a:t>
          </a:r>
        </a:p>
        <a:p>
          <a:pPr algn="just"/>
          <a:r>
            <a:rPr lang="en-US" sz="1200" b="1" dirty="0" smtClean="0"/>
            <a:t>2. RONGEH</a:t>
          </a:r>
          <a:endParaRPr lang="en-US" sz="1200" b="1" dirty="0"/>
        </a:p>
      </dgm:t>
    </dgm:pt>
    <dgm:pt modelId="{1DF7E550-C9B2-4A81-BC09-1FB517320875}" type="parTrans" cxnId="{2FAAC845-F1C1-4A3D-A301-26A98A2DD973}">
      <dgm:prSet/>
      <dgm:spPr/>
      <dgm:t>
        <a:bodyPr/>
        <a:lstStyle/>
        <a:p>
          <a:endParaRPr lang="en-US" sz="1200"/>
        </a:p>
      </dgm:t>
    </dgm:pt>
    <dgm:pt modelId="{08266094-EDD2-4CCB-A33A-F34FD478070D}" type="sibTrans" cxnId="{2FAAC845-F1C1-4A3D-A301-26A98A2DD973}">
      <dgm:prSet/>
      <dgm:spPr/>
      <dgm:t>
        <a:bodyPr/>
        <a:lstStyle/>
        <a:p>
          <a:endParaRPr lang="en-US"/>
        </a:p>
      </dgm:t>
    </dgm:pt>
    <dgm:pt modelId="{2CCD5662-E3F1-4DCD-A722-1C7AC4CE6EC0}">
      <dgm:prSet custT="1"/>
      <dgm:spPr/>
      <dgm:t>
        <a:bodyPr/>
        <a:lstStyle/>
        <a:p>
          <a:pPr algn="just"/>
          <a:r>
            <a:rPr lang="en-US" sz="1200" b="1" dirty="0" smtClean="0"/>
            <a:t>1. B. KARIYOSEMITO</a:t>
          </a:r>
        </a:p>
        <a:p>
          <a:pPr algn="just"/>
          <a:r>
            <a:rPr lang="en-US" sz="1200" b="1" dirty="0" smtClean="0"/>
            <a:t>2. B. TOMOREJO</a:t>
          </a:r>
        </a:p>
        <a:p>
          <a:pPr algn="just"/>
          <a:r>
            <a:rPr lang="en-US" sz="1200" b="1" dirty="0" smtClean="0"/>
            <a:t>3. SUWARNO</a:t>
          </a:r>
        </a:p>
        <a:p>
          <a:pPr algn="just"/>
          <a:r>
            <a:rPr lang="en-US" sz="1200" b="1" dirty="0" smtClean="0"/>
            <a:t>4. B. KARTOMO</a:t>
          </a:r>
        </a:p>
        <a:p>
          <a:pPr algn="just"/>
          <a:r>
            <a:rPr lang="en-US" sz="1200" b="1" dirty="0" smtClean="0"/>
            <a:t>5. SAIDI</a:t>
          </a:r>
          <a:endParaRPr lang="en-US" sz="1200" b="1" dirty="0"/>
        </a:p>
      </dgm:t>
    </dgm:pt>
    <dgm:pt modelId="{623B85F7-26DF-4FE8-94A0-BB75D48ABE6F}" type="parTrans" cxnId="{2F9C12E6-13E0-4130-B0A5-5974101CEB7D}">
      <dgm:prSet/>
      <dgm:spPr/>
      <dgm:t>
        <a:bodyPr/>
        <a:lstStyle/>
        <a:p>
          <a:endParaRPr lang="en-US" sz="1200"/>
        </a:p>
      </dgm:t>
    </dgm:pt>
    <dgm:pt modelId="{62E300EC-FCDD-4AF9-BFD6-65A80370B9A5}" type="sibTrans" cxnId="{2F9C12E6-13E0-4130-B0A5-5974101CEB7D}">
      <dgm:prSet/>
      <dgm:spPr/>
      <dgm:t>
        <a:bodyPr/>
        <a:lstStyle/>
        <a:p>
          <a:endParaRPr lang="en-US"/>
        </a:p>
      </dgm:t>
    </dgm:pt>
    <dgm:pt modelId="{4FBA8FD1-192C-4F82-9890-7BAA707208FC}">
      <dgm:prSet custT="1"/>
      <dgm:spPr/>
      <dgm:t>
        <a:bodyPr/>
        <a:lstStyle/>
        <a:p>
          <a:r>
            <a:rPr lang="en-US" sz="1200" b="1" dirty="0" smtClean="0"/>
            <a:t>8. B. SOKROMO</a:t>
          </a:r>
          <a:endParaRPr lang="en-US" sz="1200" b="1" dirty="0"/>
        </a:p>
      </dgm:t>
    </dgm:pt>
    <dgm:pt modelId="{4476C728-314E-4FA3-8589-DD456DDC063C}" type="parTrans" cxnId="{0BA28CAB-C59C-4F6C-9F7B-44DC3703BA00}">
      <dgm:prSet/>
      <dgm:spPr/>
      <dgm:t>
        <a:bodyPr/>
        <a:lstStyle/>
        <a:p>
          <a:endParaRPr lang="en-US" sz="1200"/>
        </a:p>
      </dgm:t>
    </dgm:pt>
    <dgm:pt modelId="{2A9901EF-A17C-4CAB-9680-8DC6A65D5979}" type="sibTrans" cxnId="{0BA28CAB-C59C-4F6C-9F7B-44DC3703BA00}">
      <dgm:prSet/>
      <dgm:spPr/>
      <dgm:t>
        <a:bodyPr/>
        <a:lstStyle/>
        <a:p>
          <a:endParaRPr lang="en-US"/>
        </a:p>
      </dgm:t>
    </dgm:pt>
    <dgm:pt modelId="{311E8AC1-6D60-4069-AA75-E9FC84413D61}">
      <dgm:prSet custT="1"/>
      <dgm:spPr/>
      <dgm:t>
        <a:bodyPr/>
        <a:lstStyle/>
        <a:p>
          <a:pPr algn="just"/>
          <a:r>
            <a:rPr lang="en-US" sz="1200" b="1" dirty="0" smtClean="0"/>
            <a:t>1. MENTOKROMO</a:t>
          </a:r>
        </a:p>
        <a:p>
          <a:pPr algn="just"/>
          <a:r>
            <a:rPr lang="en-US" sz="1200" b="1" dirty="0" smtClean="0"/>
            <a:t>2. WONODROMO</a:t>
          </a:r>
        </a:p>
        <a:p>
          <a:pPr algn="just"/>
          <a:r>
            <a:rPr lang="en-US" sz="1200" b="1" dirty="0" smtClean="0"/>
            <a:t>3. B. SEKARIYO</a:t>
          </a:r>
        </a:p>
        <a:p>
          <a:pPr algn="just"/>
          <a:r>
            <a:rPr lang="en-US" sz="1200" b="1" dirty="0" smtClean="0"/>
            <a:t>4. B. TRUNOLESONO</a:t>
          </a:r>
          <a:endParaRPr lang="en-US" sz="1200" b="1" dirty="0"/>
        </a:p>
      </dgm:t>
    </dgm:pt>
    <dgm:pt modelId="{66571A5A-C27D-4099-8981-755369140EF6}" type="parTrans" cxnId="{3360561D-09B6-4804-AF89-507603278CA4}">
      <dgm:prSet/>
      <dgm:spPr/>
      <dgm:t>
        <a:bodyPr/>
        <a:lstStyle/>
        <a:p>
          <a:endParaRPr lang="en-US" sz="1200"/>
        </a:p>
      </dgm:t>
    </dgm:pt>
    <dgm:pt modelId="{60574D95-CB8C-4318-8341-00A30869A9F2}" type="sibTrans" cxnId="{3360561D-09B6-4804-AF89-507603278CA4}">
      <dgm:prSet/>
      <dgm:spPr/>
      <dgm:t>
        <a:bodyPr/>
        <a:lstStyle/>
        <a:p>
          <a:endParaRPr lang="en-US"/>
        </a:p>
      </dgm:t>
    </dgm:pt>
    <dgm:pt modelId="{6523FBD2-84C8-476E-A5DC-B22DEB977182}" type="pres">
      <dgm:prSet presAssocID="{3AEFAED7-5387-4CF3-AF59-8A1BD237A8B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18EE2D6-B149-4597-94FF-ACE03F756319}" type="pres">
      <dgm:prSet presAssocID="{6C8BBA6D-0FB0-4823-A09F-A53DF6246FF6}" presName="hierRoot1" presStyleCnt="0"/>
      <dgm:spPr/>
    </dgm:pt>
    <dgm:pt modelId="{96EEEB0C-11F4-4A4C-8C99-FD3B7C197002}" type="pres">
      <dgm:prSet presAssocID="{6C8BBA6D-0FB0-4823-A09F-A53DF6246FF6}" presName="composite" presStyleCnt="0"/>
      <dgm:spPr/>
    </dgm:pt>
    <dgm:pt modelId="{40A17F7C-3E50-4286-80CB-5A7E7932A0FA}" type="pres">
      <dgm:prSet presAssocID="{6C8BBA6D-0FB0-4823-A09F-A53DF6246FF6}" presName="background" presStyleLbl="node0" presStyleIdx="0" presStyleCnt="1"/>
      <dgm:spPr/>
    </dgm:pt>
    <dgm:pt modelId="{7A16B9E0-41AF-4825-B355-936C79866775}" type="pres">
      <dgm:prSet presAssocID="{6C8BBA6D-0FB0-4823-A09F-A53DF6246FF6}" presName="text" presStyleLbl="fgAcc0" presStyleIdx="0" presStyleCnt="1" custScaleX="390263" custScaleY="2608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2039F4-48DB-4458-AFAA-D3D08C58897B}" type="pres">
      <dgm:prSet presAssocID="{6C8BBA6D-0FB0-4823-A09F-A53DF6246FF6}" presName="hierChild2" presStyleCnt="0"/>
      <dgm:spPr/>
    </dgm:pt>
    <dgm:pt modelId="{8AC7D385-EA16-4963-A368-E2A606B5F13A}" type="pres">
      <dgm:prSet presAssocID="{D8E5EDCA-9BE6-4D54-8B9B-365D7D8C6AF3}" presName="Name10" presStyleLbl="parChTrans1D2" presStyleIdx="0" presStyleCnt="8"/>
      <dgm:spPr/>
      <dgm:t>
        <a:bodyPr/>
        <a:lstStyle/>
        <a:p>
          <a:endParaRPr lang="en-US"/>
        </a:p>
      </dgm:t>
    </dgm:pt>
    <dgm:pt modelId="{51B1C9BD-9466-49BD-851D-413AD75EA196}" type="pres">
      <dgm:prSet presAssocID="{9BF1AB2D-FDA4-4DF1-9245-5104090C14BC}" presName="hierRoot2" presStyleCnt="0"/>
      <dgm:spPr/>
    </dgm:pt>
    <dgm:pt modelId="{AB8336A1-DCAA-44A5-9AA3-27F1D83235B3}" type="pres">
      <dgm:prSet presAssocID="{9BF1AB2D-FDA4-4DF1-9245-5104090C14BC}" presName="composite2" presStyleCnt="0"/>
      <dgm:spPr/>
    </dgm:pt>
    <dgm:pt modelId="{33A37DE0-C912-4DBE-9C9A-F28BEE9A3440}" type="pres">
      <dgm:prSet presAssocID="{9BF1AB2D-FDA4-4DF1-9245-5104090C14BC}" presName="background2" presStyleLbl="node2" presStyleIdx="0" presStyleCnt="8"/>
      <dgm:spPr/>
    </dgm:pt>
    <dgm:pt modelId="{945D4208-DB7A-4686-997A-82E823A6904F}" type="pres">
      <dgm:prSet presAssocID="{9BF1AB2D-FDA4-4DF1-9245-5104090C14BC}" presName="text2" presStyleLbl="fgAcc2" presStyleIdx="0" presStyleCnt="8" custScaleX="456590" custScaleY="18925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626C901-C4A3-4BBF-975B-01E727E47C0B}" type="pres">
      <dgm:prSet presAssocID="{9BF1AB2D-FDA4-4DF1-9245-5104090C14BC}" presName="hierChild3" presStyleCnt="0"/>
      <dgm:spPr/>
    </dgm:pt>
    <dgm:pt modelId="{7D88ACE6-9EF3-4CEC-9CF1-C92E65263BAF}" type="pres">
      <dgm:prSet presAssocID="{964A0F39-CAF0-4BA6-BC56-4F098B0EBC63}" presName="Name17" presStyleLbl="parChTrans1D3" presStyleIdx="0" presStyleCnt="8"/>
      <dgm:spPr/>
      <dgm:t>
        <a:bodyPr/>
        <a:lstStyle/>
        <a:p>
          <a:endParaRPr lang="en-US"/>
        </a:p>
      </dgm:t>
    </dgm:pt>
    <dgm:pt modelId="{8F925DF2-EE31-4248-857A-D51789EDE4C3}" type="pres">
      <dgm:prSet presAssocID="{9FC009F9-E146-4C45-A1D5-DF6C4EB18841}" presName="hierRoot3" presStyleCnt="0"/>
      <dgm:spPr/>
    </dgm:pt>
    <dgm:pt modelId="{07351141-E307-43E5-BF04-3635708E7187}" type="pres">
      <dgm:prSet presAssocID="{9FC009F9-E146-4C45-A1D5-DF6C4EB18841}" presName="composite3" presStyleCnt="0"/>
      <dgm:spPr/>
    </dgm:pt>
    <dgm:pt modelId="{FFA7C915-7B98-408D-9A28-0257AC126AAC}" type="pres">
      <dgm:prSet presAssocID="{9FC009F9-E146-4C45-A1D5-DF6C4EB18841}" presName="background3" presStyleLbl="node3" presStyleIdx="0" presStyleCnt="8"/>
      <dgm:spPr/>
    </dgm:pt>
    <dgm:pt modelId="{23C8FC53-02BA-4DDC-8398-04ABA18C1DF8}" type="pres">
      <dgm:prSet presAssocID="{9FC009F9-E146-4C45-A1D5-DF6C4EB18841}" presName="text3" presStyleLbl="fgAcc3" presStyleIdx="0" presStyleCnt="8" custScaleX="400713" custScaleY="2787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E976E6-3E64-46C9-9F65-AB6F16930357}" type="pres">
      <dgm:prSet presAssocID="{9FC009F9-E146-4C45-A1D5-DF6C4EB18841}" presName="hierChild4" presStyleCnt="0"/>
      <dgm:spPr/>
    </dgm:pt>
    <dgm:pt modelId="{4B395C47-2CA0-48B9-8387-11299730758B}" type="pres">
      <dgm:prSet presAssocID="{5318378C-858C-48C7-8DD9-85DACC8E5ECD}" presName="Name10" presStyleLbl="parChTrans1D2" presStyleIdx="1" presStyleCnt="8"/>
      <dgm:spPr/>
      <dgm:t>
        <a:bodyPr/>
        <a:lstStyle/>
        <a:p>
          <a:endParaRPr lang="en-US"/>
        </a:p>
      </dgm:t>
    </dgm:pt>
    <dgm:pt modelId="{F7ED683E-D50C-4B8A-A13F-5C4A2A994F1B}" type="pres">
      <dgm:prSet presAssocID="{8EDB4952-3364-499D-AF14-7868E441EABB}" presName="hierRoot2" presStyleCnt="0"/>
      <dgm:spPr/>
    </dgm:pt>
    <dgm:pt modelId="{87E5CEB2-5263-46F8-A96E-0F74D67622AF}" type="pres">
      <dgm:prSet presAssocID="{8EDB4952-3364-499D-AF14-7868E441EABB}" presName="composite2" presStyleCnt="0"/>
      <dgm:spPr/>
    </dgm:pt>
    <dgm:pt modelId="{B45B7A38-3CAA-44E0-BD8E-436053D45FEA}" type="pres">
      <dgm:prSet presAssocID="{8EDB4952-3364-499D-AF14-7868E441EABB}" presName="background2" presStyleLbl="node2" presStyleIdx="1" presStyleCnt="8"/>
      <dgm:spPr/>
    </dgm:pt>
    <dgm:pt modelId="{06A99ABA-FD1D-4F0A-8D58-1F7B7D4B74B5}" type="pres">
      <dgm:prSet presAssocID="{8EDB4952-3364-499D-AF14-7868E441EABB}" presName="text2" presStyleLbl="fgAcc2" presStyleIdx="1" presStyleCnt="8" custScaleX="533140" custScaleY="21608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0A22CFE-77E0-4A9D-BCA7-04B7F8567AEF}" type="pres">
      <dgm:prSet presAssocID="{8EDB4952-3364-499D-AF14-7868E441EABB}" presName="hierChild3" presStyleCnt="0"/>
      <dgm:spPr/>
    </dgm:pt>
    <dgm:pt modelId="{70E48C4A-A059-4BEA-858D-0404A6EF974E}" type="pres">
      <dgm:prSet presAssocID="{2BB7CC56-2B98-4D48-AC4D-DD9DD43C5BC7}" presName="Name17" presStyleLbl="parChTrans1D3" presStyleIdx="1" presStyleCnt="8"/>
      <dgm:spPr/>
      <dgm:t>
        <a:bodyPr/>
        <a:lstStyle/>
        <a:p>
          <a:endParaRPr lang="en-US"/>
        </a:p>
      </dgm:t>
    </dgm:pt>
    <dgm:pt modelId="{69E4A824-36C1-4103-BD32-58CC012C5396}" type="pres">
      <dgm:prSet presAssocID="{CFE2BB0B-D1BF-442E-BAB2-8A4E0BE7B038}" presName="hierRoot3" presStyleCnt="0"/>
      <dgm:spPr/>
    </dgm:pt>
    <dgm:pt modelId="{D02ED8EA-4A16-4FA2-B277-4C67575D8F02}" type="pres">
      <dgm:prSet presAssocID="{CFE2BB0B-D1BF-442E-BAB2-8A4E0BE7B038}" presName="composite3" presStyleCnt="0"/>
      <dgm:spPr/>
    </dgm:pt>
    <dgm:pt modelId="{FB455336-DE99-43F4-BF5C-4CB6635FB5C8}" type="pres">
      <dgm:prSet presAssocID="{CFE2BB0B-D1BF-442E-BAB2-8A4E0BE7B038}" presName="background3" presStyleLbl="node3" presStyleIdx="1" presStyleCnt="8"/>
      <dgm:spPr/>
    </dgm:pt>
    <dgm:pt modelId="{20B70863-826C-4593-962A-9BE359942EA3}" type="pres">
      <dgm:prSet presAssocID="{CFE2BB0B-D1BF-442E-BAB2-8A4E0BE7B038}" presName="text3" presStyleLbl="fgAcc3" presStyleIdx="1" presStyleCnt="8" custScaleX="582184" custScaleY="51339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F2C40F-688A-4C9A-8D50-CF69225325F9}" type="pres">
      <dgm:prSet presAssocID="{CFE2BB0B-D1BF-442E-BAB2-8A4E0BE7B038}" presName="hierChild4" presStyleCnt="0"/>
      <dgm:spPr/>
    </dgm:pt>
    <dgm:pt modelId="{642887B5-6A87-490F-ABEC-81BF48F80B17}" type="pres">
      <dgm:prSet presAssocID="{3E353033-80D4-4F03-ACE9-B3BBF55B9E65}" presName="Name10" presStyleLbl="parChTrans1D2" presStyleIdx="2" presStyleCnt="8"/>
      <dgm:spPr/>
      <dgm:t>
        <a:bodyPr/>
        <a:lstStyle/>
        <a:p>
          <a:endParaRPr lang="en-US"/>
        </a:p>
      </dgm:t>
    </dgm:pt>
    <dgm:pt modelId="{E00CC331-AC1E-4947-BB28-53941503A80E}" type="pres">
      <dgm:prSet presAssocID="{8B3B59D9-1C51-4BB8-B9B6-AEF0A0CA72CA}" presName="hierRoot2" presStyleCnt="0"/>
      <dgm:spPr/>
    </dgm:pt>
    <dgm:pt modelId="{C9D26A5D-9CB1-4D5C-BC82-CFBAA643E3F1}" type="pres">
      <dgm:prSet presAssocID="{8B3B59D9-1C51-4BB8-B9B6-AEF0A0CA72CA}" presName="composite2" presStyleCnt="0"/>
      <dgm:spPr/>
    </dgm:pt>
    <dgm:pt modelId="{CEE49ABF-7342-4D4D-B646-673E6E4470F0}" type="pres">
      <dgm:prSet presAssocID="{8B3B59D9-1C51-4BB8-B9B6-AEF0A0CA72CA}" presName="background2" presStyleLbl="node2" presStyleIdx="2" presStyleCnt="8"/>
      <dgm:spPr/>
    </dgm:pt>
    <dgm:pt modelId="{F5F89420-4602-4C96-BEF8-385CEF523E94}" type="pres">
      <dgm:prSet presAssocID="{8B3B59D9-1C51-4BB8-B9B6-AEF0A0CA72CA}" presName="text2" presStyleLbl="fgAcc2" presStyleIdx="2" presStyleCnt="8" custScaleX="382433" custScaleY="21608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600A4A0-67B0-424D-98D1-13A5235A44D6}" type="pres">
      <dgm:prSet presAssocID="{8B3B59D9-1C51-4BB8-B9B6-AEF0A0CA72CA}" presName="hierChild3" presStyleCnt="0"/>
      <dgm:spPr/>
    </dgm:pt>
    <dgm:pt modelId="{EE758E48-B7B2-453E-9EB5-87A2150D4005}" type="pres">
      <dgm:prSet presAssocID="{9DAAF5B5-65B4-429D-9906-5080AE4030BC}" presName="Name17" presStyleLbl="parChTrans1D3" presStyleIdx="2" presStyleCnt="8"/>
      <dgm:spPr/>
      <dgm:t>
        <a:bodyPr/>
        <a:lstStyle/>
        <a:p>
          <a:endParaRPr lang="en-US"/>
        </a:p>
      </dgm:t>
    </dgm:pt>
    <dgm:pt modelId="{998CAD11-83B5-4DFD-8484-EBBEE63EC37C}" type="pres">
      <dgm:prSet presAssocID="{17C6391E-1413-47B8-A9E9-5D1DF0F18AFE}" presName="hierRoot3" presStyleCnt="0"/>
      <dgm:spPr/>
    </dgm:pt>
    <dgm:pt modelId="{8EF0E962-4180-4B5E-A60F-5361FF5D0D1F}" type="pres">
      <dgm:prSet presAssocID="{17C6391E-1413-47B8-A9E9-5D1DF0F18AFE}" presName="composite3" presStyleCnt="0"/>
      <dgm:spPr/>
    </dgm:pt>
    <dgm:pt modelId="{983DB1B9-7AC2-40CA-BEF6-793A4E3EA8B4}" type="pres">
      <dgm:prSet presAssocID="{17C6391E-1413-47B8-A9E9-5D1DF0F18AFE}" presName="background3" presStyleLbl="node3" presStyleIdx="2" presStyleCnt="8"/>
      <dgm:spPr/>
    </dgm:pt>
    <dgm:pt modelId="{EB951A20-F194-44CA-AA7D-5856F36B3A6B}" type="pres">
      <dgm:prSet presAssocID="{17C6391E-1413-47B8-A9E9-5D1DF0F18AFE}" presName="text3" presStyleLbl="fgAcc3" presStyleIdx="2" presStyleCnt="8" custScaleX="441211" custScaleY="10718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056A4B9-873A-48CE-9BF3-F14E2FCAB622}" type="pres">
      <dgm:prSet presAssocID="{17C6391E-1413-47B8-A9E9-5D1DF0F18AFE}" presName="hierChild4" presStyleCnt="0"/>
      <dgm:spPr/>
    </dgm:pt>
    <dgm:pt modelId="{9643CF7D-138E-460F-B847-4A4CA8CC0336}" type="pres">
      <dgm:prSet presAssocID="{93DAF9E6-0770-4AB3-9A48-FA248BBDF960}" presName="Name10" presStyleLbl="parChTrans1D2" presStyleIdx="3" presStyleCnt="8"/>
      <dgm:spPr/>
      <dgm:t>
        <a:bodyPr/>
        <a:lstStyle/>
        <a:p>
          <a:endParaRPr lang="en-US"/>
        </a:p>
      </dgm:t>
    </dgm:pt>
    <dgm:pt modelId="{C87C0380-8C42-410F-851D-6EB1F7EACBDC}" type="pres">
      <dgm:prSet presAssocID="{1947C645-1563-44EA-8A54-521CE41384F2}" presName="hierRoot2" presStyleCnt="0"/>
      <dgm:spPr/>
    </dgm:pt>
    <dgm:pt modelId="{879CD939-6B8D-4EC4-83A8-ECD8AA32AAC4}" type="pres">
      <dgm:prSet presAssocID="{1947C645-1563-44EA-8A54-521CE41384F2}" presName="composite2" presStyleCnt="0"/>
      <dgm:spPr/>
    </dgm:pt>
    <dgm:pt modelId="{2181AB75-7B71-4E5A-BA01-2937DE17B5AC}" type="pres">
      <dgm:prSet presAssocID="{1947C645-1563-44EA-8A54-521CE41384F2}" presName="background2" presStyleLbl="node2" presStyleIdx="3" presStyleCnt="8"/>
      <dgm:spPr/>
    </dgm:pt>
    <dgm:pt modelId="{659EEB9C-DF45-4E2E-B35C-6866D5B12CA1}" type="pres">
      <dgm:prSet presAssocID="{1947C645-1563-44EA-8A54-521CE41384F2}" presName="text2" presStyleLbl="fgAcc2" presStyleIdx="3" presStyleCnt="8" custScaleX="504253" custScaleY="23407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0CE1719-7053-4372-A2B7-D24212E84B3F}" type="pres">
      <dgm:prSet presAssocID="{1947C645-1563-44EA-8A54-521CE41384F2}" presName="hierChild3" presStyleCnt="0"/>
      <dgm:spPr/>
    </dgm:pt>
    <dgm:pt modelId="{22C0950D-7C3E-4FCE-B3D3-64037A8ED87E}" type="pres">
      <dgm:prSet presAssocID="{CD0BD118-1B70-4D03-862D-3C88465A761A}" presName="Name17" presStyleLbl="parChTrans1D3" presStyleIdx="3" presStyleCnt="8"/>
      <dgm:spPr/>
      <dgm:t>
        <a:bodyPr/>
        <a:lstStyle/>
        <a:p>
          <a:endParaRPr lang="en-US"/>
        </a:p>
      </dgm:t>
    </dgm:pt>
    <dgm:pt modelId="{711B54BE-6D79-4618-8540-804A4E21095F}" type="pres">
      <dgm:prSet presAssocID="{D5C411A7-436D-4D33-B780-245BA57A0082}" presName="hierRoot3" presStyleCnt="0"/>
      <dgm:spPr/>
    </dgm:pt>
    <dgm:pt modelId="{35335EA5-1AE1-4A11-B03C-38FA8412AE80}" type="pres">
      <dgm:prSet presAssocID="{D5C411A7-436D-4D33-B780-245BA57A0082}" presName="composite3" presStyleCnt="0"/>
      <dgm:spPr/>
    </dgm:pt>
    <dgm:pt modelId="{694212E0-D7DC-463B-92C4-880E31B34D64}" type="pres">
      <dgm:prSet presAssocID="{D5C411A7-436D-4D33-B780-245BA57A0082}" presName="background3" presStyleLbl="node3" presStyleIdx="3" presStyleCnt="8"/>
      <dgm:spPr/>
    </dgm:pt>
    <dgm:pt modelId="{799ACFDD-4D50-4755-84A4-EAFEF630958A}" type="pres">
      <dgm:prSet presAssocID="{D5C411A7-436D-4D33-B780-245BA57A0082}" presName="text3" presStyleLbl="fgAcc3" presStyleIdx="3" presStyleCnt="8" custScaleX="381596" custScaleY="23679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03579A-EE50-4373-849A-AA8ABF9048DA}" type="pres">
      <dgm:prSet presAssocID="{D5C411A7-436D-4D33-B780-245BA57A0082}" presName="hierChild4" presStyleCnt="0"/>
      <dgm:spPr/>
    </dgm:pt>
    <dgm:pt modelId="{FF778E30-83EA-440C-BE44-731F27A761F4}" type="pres">
      <dgm:prSet presAssocID="{45B643C1-367D-43E0-B131-1863256E6882}" presName="Name10" presStyleLbl="parChTrans1D2" presStyleIdx="4" presStyleCnt="8"/>
      <dgm:spPr/>
      <dgm:t>
        <a:bodyPr/>
        <a:lstStyle/>
        <a:p>
          <a:endParaRPr lang="en-US"/>
        </a:p>
      </dgm:t>
    </dgm:pt>
    <dgm:pt modelId="{16742976-0857-4208-81FA-E467F358AC18}" type="pres">
      <dgm:prSet presAssocID="{95A8AC19-312C-418D-B88D-8690A42980DF}" presName="hierRoot2" presStyleCnt="0"/>
      <dgm:spPr/>
    </dgm:pt>
    <dgm:pt modelId="{D170B0B6-8BF5-4A32-91BB-B29A0D33F74D}" type="pres">
      <dgm:prSet presAssocID="{95A8AC19-312C-418D-B88D-8690A42980DF}" presName="composite2" presStyleCnt="0"/>
      <dgm:spPr/>
    </dgm:pt>
    <dgm:pt modelId="{5392872B-5D9A-4155-8B4D-9CF00E4A3EF3}" type="pres">
      <dgm:prSet presAssocID="{95A8AC19-312C-418D-B88D-8690A42980DF}" presName="background2" presStyleLbl="node2" presStyleIdx="4" presStyleCnt="8"/>
      <dgm:spPr/>
    </dgm:pt>
    <dgm:pt modelId="{CFDF280F-5C32-4185-A0E9-DBEDA568254C}" type="pres">
      <dgm:prSet presAssocID="{95A8AC19-312C-418D-B88D-8690A42980DF}" presName="text2" presStyleLbl="fgAcc2" presStyleIdx="4" presStyleCnt="8" custScaleX="547554" custScaleY="27279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3FA268B-29DA-4010-8E9D-152E94614921}" type="pres">
      <dgm:prSet presAssocID="{95A8AC19-312C-418D-B88D-8690A42980DF}" presName="hierChild3" presStyleCnt="0"/>
      <dgm:spPr/>
    </dgm:pt>
    <dgm:pt modelId="{023E7329-FCD1-4FD3-A147-6EAAEF64A3C7}" type="pres">
      <dgm:prSet presAssocID="{2FC73EBD-F16C-46DD-B3A9-E20DBE5E8875}" presName="Name17" presStyleLbl="parChTrans1D3" presStyleIdx="4" presStyleCnt="8"/>
      <dgm:spPr/>
      <dgm:t>
        <a:bodyPr/>
        <a:lstStyle/>
        <a:p>
          <a:endParaRPr lang="en-US"/>
        </a:p>
      </dgm:t>
    </dgm:pt>
    <dgm:pt modelId="{4DC4137C-7B64-4AF1-A64A-D51436102D1E}" type="pres">
      <dgm:prSet presAssocID="{8B3FB750-F172-42B5-9BAD-9DA29E3DFF4A}" presName="hierRoot3" presStyleCnt="0"/>
      <dgm:spPr/>
    </dgm:pt>
    <dgm:pt modelId="{6927B0F0-108E-4349-A08C-409E454497A6}" type="pres">
      <dgm:prSet presAssocID="{8B3FB750-F172-42B5-9BAD-9DA29E3DFF4A}" presName="composite3" presStyleCnt="0"/>
      <dgm:spPr/>
    </dgm:pt>
    <dgm:pt modelId="{CDD1D89D-0782-48A5-817C-AE6F14B77197}" type="pres">
      <dgm:prSet presAssocID="{8B3FB750-F172-42B5-9BAD-9DA29E3DFF4A}" presName="background3" presStyleLbl="node3" presStyleIdx="4" presStyleCnt="8"/>
      <dgm:spPr/>
    </dgm:pt>
    <dgm:pt modelId="{7B9EEC4F-CBA7-49EB-B7C2-9F20A26030DB}" type="pres">
      <dgm:prSet presAssocID="{8B3FB750-F172-42B5-9BAD-9DA29E3DFF4A}" presName="text3" presStyleLbl="fgAcc3" presStyleIdx="4" presStyleCnt="8" custScaleX="350392" custScaleY="2700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8EF0FCE-9917-4615-AC07-B38FA4CFD12B}" type="pres">
      <dgm:prSet presAssocID="{8B3FB750-F172-42B5-9BAD-9DA29E3DFF4A}" presName="hierChild4" presStyleCnt="0"/>
      <dgm:spPr/>
    </dgm:pt>
    <dgm:pt modelId="{971A6481-DBD9-419E-A036-F47958320F89}" type="pres">
      <dgm:prSet presAssocID="{2C543B7E-96B9-42AF-B4E4-494CDFCCF38D}" presName="Name10" presStyleLbl="parChTrans1D2" presStyleIdx="5" presStyleCnt="8"/>
      <dgm:spPr/>
      <dgm:t>
        <a:bodyPr/>
        <a:lstStyle/>
        <a:p>
          <a:endParaRPr lang="en-US"/>
        </a:p>
      </dgm:t>
    </dgm:pt>
    <dgm:pt modelId="{27DEA4F2-6565-4F5A-B4A1-E995ACC070CC}" type="pres">
      <dgm:prSet presAssocID="{317D41CC-5FA3-40CE-BFB9-B92283304FBA}" presName="hierRoot2" presStyleCnt="0"/>
      <dgm:spPr/>
    </dgm:pt>
    <dgm:pt modelId="{4509119B-F5FC-445B-910F-AAAB86DAB929}" type="pres">
      <dgm:prSet presAssocID="{317D41CC-5FA3-40CE-BFB9-B92283304FBA}" presName="composite2" presStyleCnt="0"/>
      <dgm:spPr/>
    </dgm:pt>
    <dgm:pt modelId="{BE7633E1-A518-4299-90D0-24D589924402}" type="pres">
      <dgm:prSet presAssocID="{317D41CC-5FA3-40CE-BFB9-B92283304FBA}" presName="background2" presStyleLbl="node2" presStyleIdx="5" presStyleCnt="8"/>
      <dgm:spPr/>
    </dgm:pt>
    <dgm:pt modelId="{79684B79-6F49-4575-B648-790C2737F463}" type="pres">
      <dgm:prSet presAssocID="{317D41CC-5FA3-40CE-BFB9-B92283304FBA}" presName="text2" presStyleLbl="fgAcc2" presStyleIdx="5" presStyleCnt="8" custScaleX="507547" custScaleY="1974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7375ADD-C03D-4A76-93B8-132EDD64AED2}" type="pres">
      <dgm:prSet presAssocID="{317D41CC-5FA3-40CE-BFB9-B92283304FBA}" presName="hierChild3" presStyleCnt="0"/>
      <dgm:spPr/>
    </dgm:pt>
    <dgm:pt modelId="{4AE42333-093C-4B8E-8EC7-C54C46A9E4B3}" type="pres">
      <dgm:prSet presAssocID="{1DF7E550-C9B2-4A81-BC09-1FB517320875}" presName="Name17" presStyleLbl="parChTrans1D3" presStyleIdx="5" presStyleCnt="8"/>
      <dgm:spPr/>
      <dgm:t>
        <a:bodyPr/>
        <a:lstStyle/>
        <a:p>
          <a:endParaRPr lang="en-US"/>
        </a:p>
      </dgm:t>
    </dgm:pt>
    <dgm:pt modelId="{DB0D1275-87EC-499A-9C47-3032619AA5F1}" type="pres">
      <dgm:prSet presAssocID="{BB5F242F-DA56-433E-A346-C7DB59CF955F}" presName="hierRoot3" presStyleCnt="0"/>
      <dgm:spPr/>
    </dgm:pt>
    <dgm:pt modelId="{8A8AF07F-0B2B-4509-889F-65DB46AE0F50}" type="pres">
      <dgm:prSet presAssocID="{BB5F242F-DA56-433E-A346-C7DB59CF955F}" presName="composite3" presStyleCnt="0"/>
      <dgm:spPr/>
    </dgm:pt>
    <dgm:pt modelId="{3D38E5DE-2C8A-4497-ACF8-C0FA5D2306F3}" type="pres">
      <dgm:prSet presAssocID="{BB5F242F-DA56-433E-A346-C7DB59CF955F}" presName="background3" presStyleLbl="node3" presStyleIdx="5" presStyleCnt="8"/>
      <dgm:spPr/>
    </dgm:pt>
    <dgm:pt modelId="{850A9A9E-DDD9-43C4-9152-87D86AC5FD44}" type="pres">
      <dgm:prSet presAssocID="{BB5F242F-DA56-433E-A346-C7DB59CF955F}" presName="text3" presStyleLbl="fgAcc3" presStyleIdx="5" presStyleCnt="8" custScaleX="449772" custScaleY="3416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2121045-E7AC-4E37-8B63-7767839743F8}" type="pres">
      <dgm:prSet presAssocID="{BB5F242F-DA56-433E-A346-C7DB59CF955F}" presName="hierChild4" presStyleCnt="0"/>
      <dgm:spPr/>
    </dgm:pt>
    <dgm:pt modelId="{8EB447FD-4A34-47FD-8FA2-4E596C0DD927}" type="pres">
      <dgm:prSet presAssocID="{B59A41A9-FFF5-41B2-A3A6-2DBF39551E67}" presName="Name10" presStyleLbl="parChTrans1D2" presStyleIdx="6" presStyleCnt="8"/>
      <dgm:spPr/>
      <dgm:t>
        <a:bodyPr/>
        <a:lstStyle/>
        <a:p>
          <a:endParaRPr lang="en-US"/>
        </a:p>
      </dgm:t>
    </dgm:pt>
    <dgm:pt modelId="{22510DC4-812A-47F2-9CF5-E4D3814383A4}" type="pres">
      <dgm:prSet presAssocID="{F1FE82AA-1229-4987-AA5D-0C0DAB14F011}" presName="hierRoot2" presStyleCnt="0"/>
      <dgm:spPr/>
    </dgm:pt>
    <dgm:pt modelId="{1AD982AE-05D0-409A-9B9F-AC1F9131AE2D}" type="pres">
      <dgm:prSet presAssocID="{F1FE82AA-1229-4987-AA5D-0C0DAB14F011}" presName="composite2" presStyleCnt="0"/>
      <dgm:spPr/>
    </dgm:pt>
    <dgm:pt modelId="{AE942967-9FE3-4D9A-B38A-530222A8AB80}" type="pres">
      <dgm:prSet presAssocID="{F1FE82AA-1229-4987-AA5D-0C0DAB14F011}" presName="background2" presStyleLbl="node2" presStyleIdx="6" presStyleCnt="8"/>
      <dgm:spPr/>
    </dgm:pt>
    <dgm:pt modelId="{29D043A4-7807-4CEF-BA87-796C871236EF}" type="pres">
      <dgm:prSet presAssocID="{F1FE82AA-1229-4987-AA5D-0C0DAB14F011}" presName="text2" presStyleLbl="fgAcc2" presStyleIdx="6" presStyleCnt="8" custScaleX="637199" custScaleY="3002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FFF30C7-7E90-4B70-AAB0-987E9E51192F}" type="pres">
      <dgm:prSet presAssocID="{F1FE82AA-1229-4987-AA5D-0C0DAB14F011}" presName="hierChild3" presStyleCnt="0"/>
      <dgm:spPr/>
    </dgm:pt>
    <dgm:pt modelId="{65BE4E1D-9C35-41AB-8484-14C4D2D46416}" type="pres">
      <dgm:prSet presAssocID="{623B85F7-26DF-4FE8-94A0-BB75D48ABE6F}" presName="Name17" presStyleLbl="parChTrans1D3" presStyleIdx="6" presStyleCnt="8"/>
      <dgm:spPr/>
      <dgm:t>
        <a:bodyPr/>
        <a:lstStyle/>
        <a:p>
          <a:endParaRPr lang="en-US"/>
        </a:p>
      </dgm:t>
    </dgm:pt>
    <dgm:pt modelId="{847EE41C-0742-4590-8767-7D0923D430DA}" type="pres">
      <dgm:prSet presAssocID="{2CCD5662-E3F1-4DCD-A722-1C7AC4CE6EC0}" presName="hierRoot3" presStyleCnt="0"/>
      <dgm:spPr/>
    </dgm:pt>
    <dgm:pt modelId="{BBFC3800-B5E3-458A-896F-B29696157296}" type="pres">
      <dgm:prSet presAssocID="{2CCD5662-E3F1-4DCD-A722-1C7AC4CE6EC0}" presName="composite3" presStyleCnt="0"/>
      <dgm:spPr/>
    </dgm:pt>
    <dgm:pt modelId="{30C0293A-FF74-4FEC-817C-DD6FC7EE76A9}" type="pres">
      <dgm:prSet presAssocID="{2CCD5662-E3F1-4DCD-A722-1C7AC4CE6EC0}" presName="background3" presStyleLbl="node3" presStyleIdx="6" presStyleCnt="8"/>
      <dgm:spPr/>
    </dgm:pt>
    <dgm:pt modelId="{CE3A2BFA-5E98-45C2-8FA9-890035021C74}" type="pres">
      <dgm:prSet presAssocID="{2CCD5662-E3F1-4DCD-A722-1C7AC4CE6EC0}" presName="text3" presStyleLbl="fgAcc3" presStyleIdx="6" presStyleCnt="8" custScaleX="653888" custScaleY="75108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AD569AC-19EC-4158-8210-15C2B397C5F9}" type="pres">
      <dgm:prSet presAssocID="{2CCD5662-E3F1-4DCD-A722-1C7AC4CE6EC0}" presName="hierChild4" presStyleCnt="0"/>
      <dgm:spPr/>
    </dgm:pt>
    <dgm:pt modelId="{666EFC38-778F-4161-9AF0-235BF48319E0}" type="pres">
      <dgm:prSet presAssocID="{4476C728-314E-4FA3-8589-DD456DDC063C}" presName="Name10" presStyleLbl="parChTrans1D2" presStyleIdx="7" presStyleCnt="8"/>
      <dgm:spPr/>
      <dgm:t>
        <a:bodyPr/>
        <a:lstStyle/>
        <a:p>
          <a:endParaRPr lang="en-US"/>
        </a:p>
      </dgm:t>
    </dgm:pt>
    <dgm:pt modelId="{DFBF4792-A8FA-4316-8242-4C49F35955FE}" type="pres">
      <dgm:prSet presAssocID="{4FBA8FD1-192C-4F82-9890-7BAA707208FC}" presName="hierRoot2" presStyleCnt="0"/>
      <dgm:spPr/>
    </dgm:pt>
    <dgm:pt modelId="{A775AC46-C97F-4AE6-92E8-16B74C6ABB93}" type="pres">
      <dgm:prSet presAssocID="{4FBA8FD1-192C-4F82-9890-7BAA707208FC}" presName="composite2" presStyleCnt="0"/>
      <dgm:spPr/>
    </dgm:pt>
    <dgm:pt modelId="{BA207E31-D225-4D31-908A-A68276E0EFF2}" type="pres">
      <dgm:prSet presAssocID="{4FBA8FD1-192C-4F82-9890-7BAA707208FC}" presName="background2" presStyleLbl="node2" presStyleIdx="7" presStyleCnt="8"/>
      <dgm:spPr/>
    </dgm:pt>
    <dgm:pt modelId="{0F530F1B-BCB0-4C87-9788-35B9A40E42E7}" type="pres">
      <dgm:prSet presAssocID="{4FBA8FD1-192C-4F82-9890-7BAA707208FC}" presName="text2" presStyleLbl="fgAcc2" presStyleIdx="7" presStyleCnt="8" custScaleX="643057" custScaleY="2623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1D1364B-0B17-412B-9129-95EA6F4AA78B}" type="pres">
      <dgm:prSet presAssocID="{4FBA8FD1-192C-4F82-9890-7BAA707208FC}" presName="hierChild3" presStyleCnt="0"/>
      <dgm:spPr/>
    </dgm:pt>
    <dgm:pt modelId="{992AC0AD-5013-4B2D-A87B-A8F8A23CF92E}" type="pres">
      <dgm:prSet presAssocID="{66571A5A-C27D-4099-8981-755369140EF6}" presName="Name17" presStyleLbl="parChTrans1D3" presStyleIdx="7" presStyleCnt="8"/>
      <dgm:spPr/>
      <dgm:t>
        <a:bodyPr/>
        <a:lstStyle/>
        <a:p>
          <a:endParaRPr lang="en-US"/>
        </a:p>
      </dgm:t>
    </dgm:pt>
    <dgm:pt modelId="{83046E28-5FF7-4665-971A-2B54A06FB667}" type="pres">
      <dgm:prSet presAssocID="{311E8AC1-6D60-4069-AA75-E9FC84413D61}" presName="hierRoot3" presStyleCnt="0"/>
      <dgm:spPr/>
    </dgm:pt>
    <dgm:pt modelId="{AE606836-B06D-49B9-854D-46798032C1F8}" type="pres">
      <dgm:prSet presAssocID="{311E8AC1-6D60-4069-AA75-E9FC84413D61}" presName="composite3" presStyleCnt="0"/>
      <dgm:spPr/>
    </dgm:pt>
    <dgm:pt modelId="{72C65DE0-4655-4244-98E8-0AA090B8FB82}" type="pres">
      <dgm:prSet presAssocID="{311E8AC1-6D60-4069-AA75-E9FC84413D61}" presName="background3" presStyleLbl="node3" presStyleIdx="7" presStyleCnt="8"/>
      <dgm:spPr/>
    </dgm:pt>
    <dgm:pt modelId="{6E77C66D-E9A2-4D88-8847-C8D00D7D7766}" type="pres">
      <dgm:prSet presAssocID="{311E8AC1-6D60-4069-AA75-E9FC84413D61}" presName="text3" presStyleLbl="fgAcc3" presStyleIdx="7" presStyleCnt="8" custScaleX="654139" custScaleY="63830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1A42893-7A6F-4752-9FFF-348F476D40C7}" type="pres">
      <dgm:prSet presAssocID="{311E8AC1-6D60-4069-AA75-E9FC84413D61}" presName="hierChild4" presStyleCnt="0"/>
      <dgm:spPr/>
    </dgm:pt>
  </dgm:ptLst>
  <dgm:cxnLst>
    <dgm:cxn modelId="{424DB078-21C2-48F1-9626-92DE2A085C7A}" type="presOf" srcId="{3E353033-80D4-4F03-ACE9-B3BBF55B9E65}" destId="{642887B5-6A87-490F-ABEC-81BF48F80B17}" srcOrd="0" destOrd="0" presId="urn:microsoft.com/office/officeart/2005/8/layout/hierarchy1"/>
    <dgm:cxn modelId="{8FF0A9EE-53DD-4D11-B360-3632210257CE}" type="presOf" srcId="{1947C645-1563-44EA-8A54-521CE41384F2}" destId="{659EEB9C-DF45-4E2E-B35C-6866D5B12CA1}" srcOrd="0" destOrd="0" presId="urn:microsoft.com/office/officeart/2005/8/layout/hierarchy1"/>
    <dgm:cxn modelId="{3360561D-09B6-4804-AF89-507603278CA4}" srcId="{4FBA8FD1-192C-4F82-9890-7BAA707208FC}" destId="{311E8AC1-6D60-4069-AA75-E9FC84413D61}" srcOrd="0" destOrd="0" parTransId="{66571A5A-C27D-4099-8981-755369140EF6}" sibTransId="{60574D95-CB8C-4318-8341-00A30869A9F2}"/>
    <dgm:cxn modelId="{2F9C12E6-13E0-4130-B0A5-5974101CEB7D}" srcId="{F1FE82AA-1229-4987-AA5D-0C0DAB14F011}" destId="{2CCD5662-E3F1-4DCD-A722-1C7AC4CE6EC0}" srcOrd="0" destOrd="0" parTransId="{623B85F7-26DF-4FE8-94A0-BB75D48ABE6F}" sibTransId="{62E300EC-FCDD-4AF9-BFD6-65A80370B9A5}"/>
    <dgm:cxn modelId="{5A0C8EA6-6CF2-4E62-B79B-A0B8BF294780}" type="presOf" srcId="{66571A5A-C27D-4099-8981-755369140EF6}" destId="{992AC0AD-5013-4B2D-A87B-A8F8A23CF92E}" srcOrd="0" destOrd="0" presId="urn:microsoft.com/office/officeart/2005/8/layout/hierarchy1"/>
    <dgm:cxn modelId="{F53E22CF-A6CE-40FA-963F-C122155A3F5C}" type="presOf" srcId="{964A0F39-CAF0-4BA6-BC56-4F098B0EBC63}" destId="{7D88ACE6-9EF3-4CEC-9CF1-C92E65263BAF}" srcOrd="0" destOrd="0" presId="urn:microsoft.com/office/officeart/2005/8/layout/hierarchy1"/>
    <dgm:cxn modelId="{08213DF2-4B46-4379-9A9D-AA83993C0D78}" type="presOf" srcId="{311E8AC1-6D60-4069-AA75-E9FC84413D61}" destId="{6E77C66D-E9A2-4D88-8847-C8D00D7D7766}" srcOrd="0" destOrd="0" presId="urn:microsoft.com/office/officeart/2005/8/layout/hierarchy1"/>
    <dgm:cxn modelId="{B14CB5F7-2354-4BAF-AD6E-9497CE64F5C9}" srcId="{6C8BBA6D-0FB0-4823-A09F-A53DF6246FF6}" destId="{F1FE82AA-1229-4987-AA5D-0C0DAB14F011}" srcOrd="6" destOrd="0" parTransId="{B59A41A9-FFF5-41B2-A3A6-2DBF39551E67}" sibTransId="{9C676958-82CA-483F-A134-EB48BAF9CA70}"/>
    <dgm:cxn modelId="{50252DA9-1480-45C8-B3BD-763C724D95C8}" srcId="{9BF1AB2D-FDA4-4DF1-9245-5104090C14BC}" destId="{9FC009F9-E146-4C45-A1D5-DF6C4EB18841}" srcOrd="0" destOrd="0" parTransId="{964A0F39-CAF0-4BA6-BC56-4F098B0EBC63}" sibTransId="{8133A9B8-24C4-4795-BD0C-13723671BF38}"/>
    <dgm:cxn modelId="{EB73AE95-CA31-4A45-9440-D02D5E26923C}" type="presOf" srcId="{D5C411A7-436D-4D33-B780-245BA57A0082}" destId="{799ACFDD-4D50-4755-84A4-EAFEF630958A}" srcOrd="0" destOrd="0" presId="urn:microsoft.com/office/officeart/2005/8/layout/hierarchy1"/>
    <dgm:cxn modelId="{454E939F-03EF-4DB7-8BD2-8CDB1F233751}" srcId="{8B3B59D9-1C51-4BB8-B9B6-AEF0A0CA72CA}" destId="{17C6391E-1413-47B8-A9E9-5D1DF0F18AFE}" srcOrd="0" destOrd="0" parTransId="{9DAAF5B5-65B4-429D-9906-5080AE4030BC}" sibTransId="{71ABF4AF-3186-412E-8262-E015DA49934C}"/>
    <dgm:cxn modelId="{94B352CD-F4EE-4E22-BCA9-45D8D48FB2E2}" type="presOf" srcId="{8B3B59D9-1C51-4BB8-B9B6-AEF0A0CA72CA}" destId="{F5F89420-4602-4C96-BEF8-385CEF523E94}" srcOrd="0" destOrd="0" presId="urn:microsoft.com/office/officeart/2005/8/layout/hierarchy1"/>
    <dgm:cxn modelId="{0BA28CAB-C59C-4F6C-9F7B-44DC3703BA00}" srcId="{6C8BBA6D-0FB0-4823-A09F-A53DF6246FF6}" destId="{4FBA8FD1-192C-4F82-9890-7BAA707208FC}" srcOrd="7" destOrd="0" parTransId="{4476C728-314E-4FA3-8589-DD456DDC063C}" sibTransId="{2A9901EF-A17C-4CAB-9680-8DC6A65D5979}"/>
    <dgm:cxn modelId="{E8CA5BA4-A0EF-49CA-81FE-50DAD92CB867}" srcId="{6C8BBA6D-0FB0-4823-A09F-A53DF6246FF6}" destId="{9BF1AB2D-FDA4-4DF1-9245-5104090C14BC}" srcOrd="0" destOrd="0" parTransId="{D8E5EDCA-9BE6-4D54-8B9B-365D7D8C6AF3}" sibTransId="{9632B353-037A-4538-95C9-822BB8BDE85D}"/>
    <dgm:cxn modelId="{98A87640-3009-4555-9374-DC709ADA0D60}" type="presOf" srcId="{4476C728-314E-4FA3-8589-DD456DDC063C}" destId="{666EFC38-778F-4161-9AF0-235BF48319E0}" srcOrd="0" destOrd="0" presId="urn:microsoft.com/office/officeart/2005/8/layout/hierarchy1"/>
    <dgm:cxn modelId="{F9FFB993-63A1-425B-AF8B-186C67ECA130}" srcId="{6C8BBA6D-0FB0-4823-A09F-A53DF6246FF6}" destId="{1947C645-1563-44EA-8A54-521CE41384F2}" srcOrd="3" destOrd="0" parTransId="{93DAF9E6-0770-4AB3-9A48-FA248BBDF960}" sibTransId="{A6EF032B-F175-4827-BED6-D37DE3A64D20}"/>
    <dgm:cxn modelId="{286BA1B5-85B1-47BE-AA3B-7A4E883BA192}" srcId="{6C8BBA6D-0FB0-4823-A09F-A53DF6246FF6}" destId="{8EDB4952-3364-499D-AF14-7868E441EABB}" srcOrd="1" destOrd="0" parTransId="{5318378C-858C-48C7-8DD9-85DACC8E5ECD}" sibTransId="{0FA2EC81-7EF9-4956-9116-7BA74A4A4B4B}"/>
    <dgm:cxn modelId="{9202B295-661E-4524-AA85-CA98B56C47C1}" type="presOf" srcId="{9BF1AB2D-FDA4-4DF1-9245-5104090C14BC}" destId="{945D4208-DB7A-4686-997A-82E823A6904F}" srcOrd="0" destOrd="0" presId="urn:microsoft.com/office/officeart/2005/8/layout/hierarchy1"/>
    <dgm:cxn modelId="{3483E0C3-47EA-4028-A58E-4CB395309AF8}" type="presOf" srcId="{3AEFAED7-5387-4CF3-AF59-8A1BD237A8BA}" destId="{6523FBD2-84C8-476E-A5DC-B22DEB977182}" srcOrd="0" destOrd="0" presId="urn:microsoft.com/office/officeart/2005/8/layout/hierarchy1"/>
    <dgm:cxn modelId="{F89DD53E-4C51-4422-A8B6-A84108749B51}" type="presOf" srcId="{B59A41A9-FFF5-41B2-A3A6-2DBF39551E67}" destId="{8EB447FD-4A34-47FD-8FA2-4E596C0DD927}" srcOrd="0" destOrd="0" presId="urn:microsoft.com/office/officeart/2005/8/layout/hierarchy1"/>
    <dgm:cxn modelId="{9112A24B-AE28-4AC3-81B9-DF7BB25DAC09}" type="presOf" srcId="{623B85F7-26DF-4FE8-94A0-BB75D48ABE6F}" destId="{65BE4E1D-9C35-41AB-8484-14C4D2D46416}" srcOrd="0" destOrd="0" presId="urn:microsoft.com/office/officeart/2005/8/layout/hierarchy1"/>
    <dgm:cxn modelId="{F64A2B54-0CAB-439E-AA4A-BB8E45A11AE6}" srcId="{8EDB4952-3364-499D-AF14-7868E441EABB}" destId="{CFE2BB0B-D1BF-442E-BAB2-8A4E0BE7B038}" srcOrd="0" destOrd="0" parTransId="{2BB7CC56-2B98-4D48-AC4D-DD9DD43C5BC7}" sibTransId="{AF16334C-DB86-42D2-8F6E-C509BA2EC860}"/>
    <dgm:cxn modelId="{E9317A63-3A4D-4BA2-9337-A087592408CE}" type="presOf" srcId="{BB5F242F-DA56-433E-A346-C7DB59CF955F}" destId="{850A9A9E-DDD9-43C4-9152-87D86AC5FD44}" srcOrd="0" destOrd="0" presId="urn:microsoft.com/office/officeart/2005/8/layout/hierarchy1"/>
    <dgm:cxn modelId="{77E7AA08-F741-450A-9958-A4431DF23450}" type="presOf" srcId="{95A8AC19-312C-418D-B88D-8690A42980DF}" destId="{CFDF280F-5C32-4185-A0E9-DBEDA568254C}" srcOrd="0" destOrd="0" presId="urn:microsoft.com/office/officeart/2005/8/layout/hierarchy1"/>
    <dgm:cxn modelId="{5F788EA4-39F8-4161-98C2-B08D2EE5F576}" srcId="{95A8AC19-312C-418D-B88D-8690A42980DF}" destId="{8B3FB750-F172-42B5-9BAD-9DA29E3DFF4A}" srcOrd="0" destOrd="0" parTransId="{2FC73EBD-F16C-46DD-B3A9-E20DBE5E8875}" sibTransId="{409ABA8E-FE6C-4A45-8F36-2F2D1482F436}"/>
    <dgm:cxn modelId="{B293E9F5-9022-4FA9-92BE-AC147386B913}" type="presOf" srcId="{CD0BD118-1B70-4D03-862D-3C88465A761A}" destId="{22C0950D-7C3E-4FCE-B3D3-64037A8ED87E}" srcOrd="0" destOrd="0" presId="urn:microsoft.com/office/officeart/2005/8/layout/hierarchy1"/>
    <dgm:cxn modelId="{7C416523-A1EA-4CE6-B0C1-7EEB3658CCBD}" type="presOf" srcId="{4FBA8FD1-192C-4F82-9890-7BAA707208FC}" destId="{0F530F1B-BCB0-4C87-9788-35B9A40E42E7}" srcOrd="0" destOrd="0" presId="urn:microsoft.com/office/officeart/2005/8/layout/hierarchy1"/>
    <dgm:cxn modelId="{0F5A4000-C774-40CE-A54F-E38893B6D3E1}" type="presOf" srcId="{F1FE82AA-1229-4987-AA5D-0C0DAB14F011}" destId="{29D043A4-7807-4CEF-BA87-796C871236EF}" srcOrd="0" destOrd="0" presId="urn:microsoft.com/office/officeart/2005/8/layout/hierarchy1"/>
    <dgm:cxn modelId="{9D040567-D2A7-4FB8-8E3A-C2B5F6F77C36}" type="presOf" srcId="{9FC009F9-E146-4C45-A1D5-DF6C4EB18841}" destId="{23C8FC53-02BA-4DDC-8398-04ABA18C1DF8}" srcOrd="0" destOrd="0" presId="urn:microsoft.com/office/officeart/2005/8/layout/hierarchy1"/>
    <dgm:cxn modelId="{9B704087-4234-4409-8EFC-B311FB1CB92B}" srcId="{6C8BBA6D-0FB0-4823-A09F-A53DF6246FF6}" destId="{8B3B59D9-1C51-4BB8-B9B6-AEF0A0CA72CA}" srcOrd="2" destOrd="0" parTransId="{3E353033-80D4-4F03-ACE9-B3BBF55B9E65}" sibTransId="{C38FD15F-BC3C-4E9B-B200-6E4CA03580E5}"/>
    <dgm:cxn modelId="{A7553847-FE43-42FD-A49F-DB5016821386}" type="presOf" srcId="{2FC73EBD-F16C-46DD-B3A9-E20DBE5E8875}" destId="{023E7329-FCD1-4FD3-A147-6EAAEF64A3C7}" srcOrd="0" destOrd="0" presId="urn:microsoft.com/office/officeart/2005/8/layout/hierarchy1"/>
    <dgm:cxn modelId="{66B6D834-4718-46ED-9495-8AF599BD98F5}" type="presOf" srcId="{93DAF9E6-0770-4AB3-9A48-FA248BBDF960}" destId="{9643CF7D-138E-460F-B847-4A4CA8CC0336}" srcOrd="0" destOrd="0" presId="urn:microsoft.com/office/officeart/2005/8/layout/hierarchy1"/>
    <dgm:cxn modelId="{382B6E99-5367-4767-9230-057E5ED702BF}" type="presOf" srcId="{1DF7E550-C9B2-4A81-BC09-1FB517320875}" destId="{4AE42333-093C-4B8E-8EC7-C54C46A9E4B3}" srcOrd="0" destOrd="0" presId="urn:microsoft.com/office/officeart/2005/8/layout/hierarchy1"/>
    <dgm:cxn modelId="{A8CD6397-3745-46AC-89FC-900CAA15F3B2}" srcId="{1947C645-1563-44EA-8A54-521CE41384F2}" destId="{D5C411A7-436D-4D33-B780-245BA57A0082}" srcOrd="0" destOrd="0" parTransId="{CD0BD118-1B70-4D03-862D-3C88465A761A}" sibTransId="{EF0DD76E-B76B-4CAC-B203-369C21666214}"/>
    <dgm:cxn modelId="{7E9F1E55-3A7B-44CF-9494-20B44AB791C2}" type="presOf" srcId="{2BB7CC56-2B98-4D48-AC4D-DD9DD43C5BC7}" destId="{70E48C4A-A059-4BEA-858D-0404A6EF974E}" srcOrd="0" destOrd="0" presId="urn:microsoft.com/office/officeart/2005/8/layout/hierarchy1"/>
    <dgm:cxn modelId="{4C5F8222-A7F7-49B0-897A-B6D849746C68}" type="presOf" srcId="{CFE2BB0B-D1BF-442E-BAB2-8A4E0BE7B038}" destId="{20B70863-826C-4593-962A-9BE359942EA3}" srcOrd="0" destOrd="0" presId="urn:microsoft.com/office/officeart/2005/8/layout/hierarchy1"/>
    <dgm:cxn modelId="{553DDDAF-2E9B-469A-B74C-8A46BE29E016}" type="presOf" srcId="{5318378C-858C-48C7-8DD9-85DACC8E5ECD}" destId="{4B395C47-2CA0-48B9-8387-11299730758B}" srcOrd="0" destOrd="0" presId="urn:microsoft.com/office/officeart/2005/8/layout/hierarchy1"/>
    <dgm:cxn modelId="{C0C3F79C-BD28-4D5F-8CEB-4106412F9AB2}" type="presOf" srcId="{45B643C1-367D-43E0-B131-1863256E6882}" destId="{FF778E30-83EA-440C-BE44-731F27A761F4}" srcOrd="0" destOrd="0" presId="urn:microsoft.com/office/officeart/2005/8/layout/hierarchy1"/>
    <dgm:cxn modelId="{D1FD8591-63EB-4A0A-8ED9-2DE79104F7C1}" srcId="{6C8BBA6D-0FB0-4823-A09F-A53DF6246FF6}" destId="{95A8AC19-312C-418D-B88D-8690A42980DF}" srcOrd="4" destOrd="0" parTransId="{45B643C1-367D-43E0-B131-1863256E6882}" sibTransId="{19F34071-4AD3-432E-9FFF-8A88AE8DDF95}"/>
    <dgm:cxn modelId="{F2C59F28-F26E-456E-9CEE-F267D3BD28DE}" srcId="{6C8BBA6D-0FB0-4823-A09F-A53DF6246FF6}" destId="{317D41CC-5FA3-40CE-BFB9-B92283304FBA}" srcOrd="5" destOrd="0" parTransId="{2C543B7E-96B9-42AF-B4E4-494CDFCCF38D}" sibTransId="{E33C0D1B-EAED-41C0-A0ED-42A78F74BD93}"/>
    <dgm:cxn modelId="{CF761CC8-A8D8-48EA-B09A-31CB3A79AB19}" type="presOf" srcId="{D8E5EDCA-9BE6-4D54-8B9B-365D7D8C6AF3}" destId="{8AC7D385-EA16-4963-A368-E2A606B5F13A}" srcOrd="0" destOrd="0" presId="urn:microsoft.com/office/officeart/2005/8/layout/hierarchy1"/>
    <dgm:cxn modelId="{542FBFD7-A08D-444B-9139-B6EB417DA6E4}" type="presOf" srcId="{2CCD5662-E3F1-4DCD-A722-1C7AC4CE6EC0}" destId="{CE3A2BFA-5E98-45C2-8FA9-890035021C74}" srcOrd="0" destOrd="0" presId="urn:microsoft.com/office/officeart/2005/8/layout/hierarchy1"/>
    <dgm:cxn modelId="{A5151867-DD60-483F-9FFE-D2AD589D464C}" srcId="{3AEFAED7-5387-4CF3-AF59-8A1BD237A8BA}" destId="{6C8BBA6D-0FB0-4823-A09F-A53DF6246FF6}" srcOrd="0" destOrd="0" parTransId="{C9568F02-F27D-4947-843C-87BC775C3D82}" sibTransId="{A7962BB9-77FE-40FF-91BD-372BD0B94E5C}"/>
    <dgm:cxn modelId="{F1D3DE85-2A28-4C7D-A2DB-0DD367AB9566}" type="presOf" srcId="{2C543B7E-96B9-42AF-B4E4-494CDFCCF38D}" destId="{971A6481-DBD9-419E-A036-F47958320F89}" srcOrd="0" destOrd="0" presId="urn:microsoft.com/office/officeart/2005/8/layout/hierarchy1"/>
    <dgm:cxn modelId="{1B59F9A4-AC3A-4444-8EE7-F7D9202CF280}" type="presOf" srcId="{6C8BBA6D-0FB0-4823-A09F-A53DF6246FF6}" destId="{7A16B9E0-41AF-4825-B355-936C79866775}" srcOrd="0" destOrd="0" presId="urn:microsoft.com/office/officeart/2005/8/layout/hierarchy1"/>
    <dgm:cxn modelId="{FCEC886D-F82F-4D45-B0F8-C1A3263EFCC4}" type="presOf" srcId="{17C6391E-1413-47B8-A9E9-5D1DF0F18AFE}" destId="{EB951A20-F194-44CA-AA7D-5856F36B3A6B}" srcOrd="0" destOrd="0" presId="urn:microsoft.com/office/officeart/2005/8/layout/hierarchy1"/>
    <dgm:cxn modelId="{2FAAC845-F1C1-4A3D-A301-26A98A2DD973}" srcId="{317D41CC-5FA3-40CE-BFB9-B92283304FBA}" destId="{BB5F242F-DA56-433E-A346-C7DB59CF955F}" srcOrd="0" destOrd="0" parTransId="{1DF7E550-C9B2-4A81-BC09-1FB517320875}" sibTransId="{08266094-EDD2-4CCB-A33A-F34FD478070D}"/>
    <dgm:cxn modelId="{0765D877-0045-4FDE-92BD-8B400BBFD3C6}" type="presOf" srcId="{317D41CC-5FA3-40CE-BFB9-B92283304FBA}" destId="{79684B79-6F49-4575-B648-790C2737F463}" srcOrd="0" destOrd="0" presId="urn:microsoft.com/office/officeart/2005/8/layout/hierarchy1"/>
    <dgm:cxn modelId="{D3AE6A39-765C-4E6C-9B0F-579D91CF5638}" type="presOf" srcId="{8EDB4952-3364-499D-AF14-7868E441EABB}" destId="{06A99ABA-FD1D-4F0A-8D58-1F7B7D4B74B5}" srcOrd="0" destOrd="0" presId="urn:microsoft.com/office/officeart/2005/8/layout/hierarchy1"/>
    <dgm:cxn modelId="{A4B4FB0E-BB56-4CA5-8DC2-1357D1FA1CC5}" type="presOf" srcId="{9DAAF5B5-65B4-429D-9906-5080AE4030BC}" destId="{EE758E48-B7B2-453E-9EB5-87A2150D4005}" srcOrd="0" destOrd="0" presId="urn:microsoft.com/office/officeart/2005/8/layout/hierarchy1"/>
    <dgm:cxn modelId="{72FFB081-389F-43B5-B89E-887498901A99}" type="presOf" srcId="{8B3FB750-F172-42B5-9BAD-9DA29E3DFF4A}" destId="{7B9EEC4F-CBA7-49EB-B7C2-9F20A26030DB}" srcOrd="0" destOrd="0" presId="urn:microsoft.com/office/officeart/2005/8/layout/hierarchy1"/>
    <dgm:cxn modelId="{59FD93FD-D355-48C1-940C-F130095C5A85}" type="presParOf" srcId="{6523FBD2-84C8-476E-A5DC-B22DEB977182}" destId="{618EE2D6-B149-4597-94FF-ACE03F756319}" srcOrd="0" destOrd="0" presId="urn:microsoft.com/office/officeart/2005/8/layout/hierarchy1"/>
    <dgm:cxn modelId="{44F6258A-2C93-4AC1-8233-79A17C06CA1B}" type="presParOf" srcId="{618EE2D6-B149-4597-94FF-ACE03F756319}" destId="{96EEEB0C-11F4-4A4C-8C99-FD3B7C197002}" srcOrd="0" destOrd="0" presId="urn:microsoft.com/office/officeart/2005/8/layout/hierarchy1"/>
    <dgm:cxn modelId="{E7C71820-F4AF-4E39-85EF-7C7A063C422D}" type="presParOf" srcId="{96EEEB0C-11F4-4A4C-8C99-FD3B7C197002}" destId="{40A17F7C-3E50-4286-80CB-5A7E7932A0FA}" srcOrd="0" destOrd="0" presId="urn:microsoft.com/office/officeart/2005/8/layout/hierarchy1"/>
    <dgm:cxn modelId="{014178B9-3776-4953-8BD7-EFDF86ADFE89}" type="presParOf" srcId="{96EEEB0C-11F4-4A4C-8C99-FD3B7C197002}" destId="{7A16B9E0-41AF-4825-B355-936C79866775}" srcOrd="1" destOrd="0" presId="urn:microsoft.com/office/officeart/2005/8/layout/hierarchy1"/>
    <dgm:cxn modelId="{51F8852D-9895-41D3-BD58-D1E5DEC966ED}" type="presParOf" srcId="{618EE2D6-B149-4597-94FF-ACE03F756319}" destId="{402039F4-48DB-4458-AFAA-D3D08C58897B}" srcOrd="1" destOrd="0" presId="urn:microsoft.com/office/officeart/2005/8/layout/hierarchy1"/>
    <dgm:cxn modelId="{7D50F994-79F0-429A-B281-F9CA121F2282}" type="presParOf" srcId="{402039F4-48DB-4458-AFAA-D3D08C58897B}" destId="{8AC7D385-EA16-4963-A368-E2A606B5F13A}" srcOrd="0" destOrd="0" presId="urn:microsoft.com/office/officeart/2005/8/layout/hierarchy1"/>
    <dgm:cxn modelId="{3C60D244-111F-4219-97AE-B074E8BD8E8D}" type="presParOf" srcId="{402039F4-48DB-4458-AFAA-D3D08C58897B}" destId="{51B1C9BD-9466-49BD-851D-413AD75EA196}" srcOrd="1" destOrd="0" presId="urn:microsoft.com/office/officeart/2005/8/layout/hierarchy1"/>
    <dgm:cxn modelId="{5AF50CEA-93A9-4B37-A4AD-213217BB3ABF}" type="presParOf" srcId="{51B1C9BD-9466-49BD-851D-413AD75EA196}" destId="{AB8336A1-DCAA-44A5-9AA3-27F1D83235B3}" srcOrd="0" destOrd="0" presId="urn:microsoft.com/office/officeart/2005/8/layout/hierarchy1"/>
    <dgm:cxn modelId="{6E398490-CF29-459B-90BD-F3FEADA3F8A6}" type="presParOf" srcId="{AB8336A1-DCAA-44A5-9AA3-27F1D83235B3}" destId="{33A37DE0-C912-4DBE-9C9A-F28BEE9A3440}" srcOrd="0" destOrd="0" presId="urn:microsoft.com/office/officeart/2005/8/layout/hierarchy1"/>
    <dgm:cxn modelId="{09CCCCE9-5575-4D8D-A355-C1E83CEF1B5C}" type="presParOf" srcId="{AB8336A1-DCAA-44A5-9AA3-27F1D83235B3}" destId="{945D4208-DB7A-4686-997A-82E823A6904F}" srcOrd="1" destOrd="0" presId="urn:microsoft.com/office/officeart/2005/8/layout/hierarchy1"/>
    <dgm:cxn modelId="{109D9789-7602-4DEB-8E99-887A3158F3FB}" type="presParOf" srcId="{51B1C9BD-9466-49BD-851D-413AD75EA196}" destId="{0626C901-C4A3-4BBF-975B-01E727E47C0B}" srcOrd="1" destOrd="0" presId="urn:microsoft.com/office/officeart/2005/8/layout/hierarchy1"/>
    <dgm:cxn modelId="{39E034CC-A439-4DA1-AA73-830D461648B1}" type="presParOf" srcId="{0626C901-C4A3-4BBF-975B-01E727E47C0B}" destId="{7D88ACE6-9EF3-4CEC-9CF1-C92E65263BAF}" srcOrd="0" destOrd="0" presId="urn:microsoft.com/office/officeart/2005/8/layout/hierarchy1"/>
    <dgm:cxn modelId="{AD2BDD26-D47D-4A36-AF70-ABBFC04646D9}" type="presParOf" srcId="{0626C901-C4A3-4BBF-975B-01E727E47C0B}" destId="{8F925DF2-EE31-4248-857A-D51789EDE4C3}" srcOrd="1" destOrd="0" presId="urn:microsoft.com/office/officeart/2005/8/layout/hierarchy1"/>
    <dgm:cxn modelId="{7ACAA892-C844-4A96-A691-8A01EF43FB09}" type="presParOf" srcId="{8F925DF2-EE31-4248-857A-D51789EDE4C3}" destId="{07351141-E307-43E5-BF04-3635708E7187}" srcOrd="0" destOrd="0" presId="urn:microsoft.com/office/officeart/2005/8/layout/hierarchy1"/>
    <dgm:cxn modelId="{9B992B94-FBA9-414B-BF3D-76DFEB39659C}" type="presParOf" srcId="{07351141-E307-43E5-BF04-3635708E7187}" destId="{FFA7C915-7B98-408D-9A28-0257AC126AAC}" srcOrd="0" destOrd="0" presId="urn:microsoft.com/office/officeart/2005/8/layout/hierarchy1"/>
    <dgm:cxn modelId="{C0280915-9AD3-4DA6-883E-183F0AA0E516}" type="presParOf" srcId="{07351141-E307-43E5-BF04-3635708E7187}" destId="{23C8FC53-02BA-4DDC-8398-04ABA18C1DF8}" srcOrd="1" destOrd="0" presId="urn:microsoft.com/office/officeart/2005/8/layout/hierarchy1"/>
    <dgm:cxn modelId="{7B5B8766-5EE2-49E3-BAFD-0FF759228E8C}" type="presParOf" srcId="{8F925DF2-EE31-4248-857A-D51789EDE4C3}" destId="{5FE976E6-3E64-46C9-9F65-AB6F16930357}" srcOrd="1" destOrd="0" presId="urn:microsoft.com/office/officeart/2005/8/layout/hierarchy1"/>
    <dgm:cxn modelId="{9423868D-E11A-45F8-8903-C79C538EAA4E}" type="presParOf" srcId="{402039F4-48DB-4458-AFAA-D3D08C58897B}" destId="{4B395C47-2CA0-48B9-8387-11299730758B}" srcOrd="2" destOrd="0" presId="urn:microsoft.com/office/officeart/2005/8/layout/hierarchy1"/>
    <dgm:cxn modelId="{9B2B5583-8896-4443-BF15-43F8AEBFB3B1}" type="presParOf" srcId="{402039F4-48DB-4458-AFAA-D3D08C58897B}" destId="{F7ED683E-D50C-4B8A-A13F-5C4A2A994F1B}" srcOrd="3" destOrd="0" presId="urn:microsoft.com/office/officeart/2005/8/layout/hierarchy1"/>
    <dgm:cxn modelId="{D71B0AF4-B2A7-42B3-8DBA-A5944B05422A}" type="presParOf" srcId="{F7ED683E-D50C-4B8A-A13F-5C4A2A994F1B}" destId="{87E5CEB2-5263-46F8-A96E-0F74D67622AF}" srcOrd="0" destOrd="0" presId="urn:microsoft.com/office/officeart/2005/8/layout/hierarchy1"/>
    <dgm:cxn modelId="{50CCE39E-0547-4E5E-9BB8-C9E7DF8C8BF5}" type="presParOf" srcId="{87E5CEB2-5263-46F8-A96E-0F74D67622AF}" destId="{B45B7A38-3CAA-44E0-BD8E-436053D45FEA}" srcOrd="0" destOrd="0" presId="urn:microsoft.com/office/officeart/2005/8/layout/hierarchy1"/>
    <dgm:cxn modelId="{8914D480-1ACA-4014-8293-017E4536B484}" type="presParOf" srcId="{87E5CEB2-5263-46F8-A96E-0F74D67622AF}" destId="{06A99ABA-FD1D-4F0A-8D58-1F7B7D4B74B5}" srcOrd="1" destOrd="0" presId="urn:microsoft.com/office/officeart/2005/8/layout/hierarchy1"/>
    <dgm:cxn modelId="{423B1E00-30D7-435C-ADC1-86DACAEFED9B}" type="presParOf" srcId="{F7ED683E-D50C-4B8A-A13F-5C4A2A994F1B}" destId="{20A22CFE-77E0-4A9D-BCA7-04B7F8567AEF}" srcOrd="1" destOrd="0" presId="urn:microsoft.com/office/officeart/2005/8/layout/hierarchy1"/>
    <dgm:cxn modelId="{2400C248-7814-4788-8794-31D271077420}" type="presParOf" srcId="{20A22CFE-77E0-4A9D-BCA7-04B7F8567AEF}" destId="{70E48C4A-A059-4BEA-858D-0404A6EF974E}" srcOrd="0" destOrd="0" presId="urn:microsoft.com/office/officeart/2005/8/layout/hierarchy1"/>
    <dgm:cxn modelId="{17B831E6-4EDF-4A39-8FFA-523319927C12}" type="presParOf" srcId="{20A22CFE-77E0-4A9D-BCA7-04B7F8567AEF}" destId="{69E4A824-36C1-4103-BD32-58CC012C5396}" srcOrd="1" destOrd="0" presId="urn:microsoft.com/office/officeart/2005/8/layout/hierarchy1"/>
    <dgm:cxn modelId="{10AA408C-4747-48D7-A0CB-CD810195B79E}" type="presParOf" srcId="{69E4A824-36C1-4103-BD32-58CC012C5396}" destId="{D02ED8EA-4A16-4FA2-B277-4C67575D8F02}" srcOrd="0" destOrd="0" presId="urn:microsoft.com/office/officeart/2005/8/layout/hierarchy1"/>
    <dgm:cxn modelId="{BB30FF5F-BAFC-4E9A-B002-61E301534460}" type="presParOf" srcId="{D02ED8EA-4A16-4FA2-B277-4C67575D8F02}" destId="{FB455336-DE99-43F4-BF5C-4CB6635FB5C8}" srcOrd="0" destOrd="0" presId="urn:microsoft.com/office/officeart/2005/8/layout/hierarchy1"/>
    <dgm:cxn modelId="{64C25798-8745-460F-9237-A01551F10469}" type="presParOf" srcId="{D02ED8EA-4A16-4FA2-B277-4C67575D8F02}" destId="{20B70863-826C-4593-962A-9BE359942EA3}" srcOrd="1" destOrd="0" presId="urn:microsoft.com/office/officeart/2005/8/layout/hierarchy1"/>
    <dgm:cxn modelId="{1C215123-3A11-4804-B09B-3134E6F23047}" type="presParOf" srcId="{69E4A824-36C1-4103-BD32-58CC012C5396}" destId="{A4F2C40F-688A-4C9A-8D50-CF69225325F9}" srcOrd="1" destOrd="0" presId="urn:microsoft.com/office/officeart/2005/8/layout/hierarchy1"/>
    <dgm:cxn modelId="{3B530E36-E361-410C-9FC5-3C1FA4FC3933}" type="presParOf" srcId="{402039F4-48DB-4458-AFAA-D3D08C58897B}" destId="{642887B5-6A87-490F-ABEC-81BF48F80B17}" srcOrd="4" destOrd="0" presId="urn:microsoft.com/office/officeart/2005/8/layout/hierarchy1"/>
    <dgm:cxn modelId="{64123E71-F932-4B3B-B486-E7014D308402}" type="presParOf" srcId="{402039F4-48DB-4458-AFAA-D3D08C58897B}" destId="{E00CC331-AC1E-4947-BB28-53941503A80E}" srcOrd="5" destOrd="0" presId="urn:microsoft.com/office/officeart/2005/8/layout/hierarchy1"/>
    <dgm:cxn modelId="{695BC0F4-1FD7-4AB5-A721-EFEE958757DA}" type="presParOf" srcId="{E00CC331-AC1E-4947-BB28-53941503A80E}" destId="{C9D26A5D-9CB1-4D5C-BC82-CFBAA643E3F1}" srcOrd="0" destOrd="0" presId="urn:microsoft.com/office/officeart/2005/8/layout/hierarchy1"/>
    <dgm:cxn modelId="{493ADAB1-F212-4203-910E-9B28CF2A99A8}" type="presParOf" srcId="{C9D26A5D-9CB1-4D5C-BC82-CFBAA643E3F1}" destId="{CEE49ABF-7342-4D4D-B646-673E6E4470F0}" srcOrd="0" destOrd="0" presId="urn:microsoft.com/office/officeart/2005/8/layout/hierarchy1"/>
    <dgm:cxn modelId="{856DA0BB-6FF1-4FC8-BD01-0A558C6DAD25}" type="presParOf" srcId="{C9D26A5D-9CB1-4D5C-BC82-CFBAA643E3F1}" destId="{F5F89420-4602-4C96-BEF8-385CEF523E94}" srcOrd="1" destOrd="0" presId="urn:microsoft.com/office/officeart/2005/8/layout/hierarchy1"/>
    <dgm:cxn modelId="{0D8A2C25-2908-4E56-A2AE-C9397E60C259}" type="presParOf" srcId="{E00CC331-AC1E-4947-BB28-53941503A80E}" destId="{8600A4A0-67B0-424D-98D1-13A5235A44D6}" srcOrd="1" destOrd="0" presId="urn:microsoft.com/office/officeart/2005/8/layout/hierarchy1"/>
    <dgm:cxn modelId="{5352EC9D-D7E9-4C8C-9C59-3487600C6AC0}" type="presParOf" srcId="{8600A4A0-67B0-424D-98D1-13A5235A44D6}" destId="{EE758E48-B7B2-453E-9EB5-87A2150D4005}" srcOrd="0" destOrd="0" presId="urn:microsoft.com/office/officeart/2005/8/layout/hierarchy1"/>
    <dgm:cxn modelId="{6FFCD796-14FB-459B-BC7B-4B58A121EB82}" type="presParOf" srcId="{8600A4A0-67B0-424D-98D1-13A5235A44D6}" destId="{998CAD11-83B5-4DFD-8484-EBBEE63EC37C}" srcOrd="1" destOrd="0" presId="urn:microsoft.com/office/officeart/2005/8/layout/hierarchy1"/>
    <dgm:cxn modelId="{AABA8EEF-7775-4094-AAD8-813313A58C0D}" type="presParOf" srcId="{998CAD11-83B5-4DFD-8484-EBBEE63EC37C}" destId="{8EF0E962-4180-4B5E-A60F-5361FF5D0D1F}" srcOrd="0" destOrd="0" presId="urn:microsoft.com/office/officeart/2005/8/layout/hierarchy1"/>
    <dgm:cxn modelId="{86E6F030-8CDB-4F20-926B-6B9003141780}" type="presParOf" srcId="{8EF0E962-4180-4B5E-A60F-5361FF5D0D1F}" destId="{983DB1B9-7AC2-40CA-BEF6-793A4E3EA8B4}" srcOrd="0" destOrd="0" presId="urn:microsoft.com/office/officeart/2005/8/layout/hierarchy1"/>
    <dgm:cxn modelId="{3CD221F1-172A-4CA5-A039-376CD276C09A}" type="presParOf" srcId="{8EF0E962-4180-4B5E-A60F-5361FF5D0D1F}" destId="{EB951A20-F194-44CA-AA7D-5856F36B3A6B}" srcOrd="1" destOrd="0" presId="urn:microsoft.com/office/officeart/2005/8/layout/hierarchy1"/>
    <dgm:cxn modelId="{062FB0D9-8D24-4880-B090-AFA6A04C1D4B}" type="presParOf" srcId="{998CAD11-83B5-4DFD-8484-EBBEE63EC37C}" destId="{D056A4B9-873A-48CE-9BF3-F14E2FCAB622}" srcOrd="1" destOrd="0" presId="urn:microsoft.com/office/officeart/2005/8/layout/hierarchy1"/>
    <dgm:cxn modelId="{4D29BA6B-2EF2-4AF3-B8DF-FD0DC4E49876}" type="presParOf" srcId="{402039F4-48DB-4458-AFAA-D3D08C58897B}" destId="{9643CF7D-138E-460F-B847-4A4CA8CC0336}" srcOrd="6" destOrd="0" presId="urn:microsoft.com/office/officeart/2005/8/layout/hierarchy1"/>
    <dgm:cxn modelId="{89091FBC-F999-45F0-B943-AAF72BAF1ACD}" type="presParOf" srcId="{402039F4-48DB-4458-AFAA-D3D08C58897B}" destId="{C87C0380-8C42-410F-851D-6EB1F7EACBDC}" srcOrd="7" destOrd="0" presId="urn:microsoft.com/office/officeart/2005/8/layout/hierarchy1"/>
    <dgm:cxn modelId="{44A83355-E609-4B51-A73C-86412C13ED1B}" type="presParOf" srcId="{C87C0380-8C42-410F-851D-6EB1F7EACBDC}" destId="{879CD939-6B8D-4EC4-83A8-ECD8AA32AAC4}" srcOrd="0" destOrd="0" presId="urn:microsoft.com/office/officeart/2005/8/layout/hierarchy1"/>
    <dgm:cxn modelId="{271EDC56-3940-47E8-A6DC-BDA689B32E8B}" type="presParOf" srcId="{879CD939-6B8D-4EC4-83A8-ECD8AA32AAC4}" destId="{2181AB75-7B71-4E5A-BA01-2937DE17B5AC}" srcOrd="0" destOrd="0" presId="urn:microsoft.com/office/officeart/2005/8/layout/hierarchy1"/>
    <dgm:cxn modelId="{85C5AC44-98E7-48A8-AE66-7D6E077D7923}" type="presParOf" srcId="{879CD939-6B8D-4EC4-83A8-ECD8AA32AAC4}" destId="{659EEB9C-DF45-4E2E-B35C-6866D5B12CA1}" srcOrd="1" destOrd="0" presId="urn:microsoft.com/office/officeart/2005/8/layout/hierarchy1"/>
    <dgm:cxn modelId="{11D41958-F7BC-460F-80C1-503608D929A4}" type="presParOf" srcId="{C87C0380-8C42-410F-851D-6EB1F7EACBDC}" destId="{30CE1719-7053-4372-A2B7-D24212E84B3F}" srcOrd="1" destOrd="0" presId="urn:microsoft.com/office/officeart/2005/8/layout/hierarchy1"/>
    <dgm:cxn modelId="{D0E4C974-AC5D-4012-901E-E5A7A6A49B28}" type="presParOf" srcId="{30CE1719-7053-4372-A2B7-D24212E84B3F}" destId="{22C0950D-7C3E-4FCE-B3D3-64037A8ED87E}" srcOrd="0" destOrd="0" presId="urn:microsoft.com/office/officeart/2005/8/layout/hierarchy1"/>
    <dgm:cxn modelId="{3D31D3AA-3356-4E04-938A-02D2F787186C}" type="presParOf" srcId="{30CE1719-7053-4372-A2B7-D24212E84B3F}" destId="{711B54BE-6D79-4618-8540-804A4E21095F}" srcOrd="1" destOrd="0" presId="urn:microsoft.com/office/officeart/2005/8/layout/hierarchy1"/>
    <dgm:cxn modelId="{F8259A8A-2C06-42BC-917D-75B90C0DA085}" type="presParOf" srcId="{711B54BE-6D79-4618-8540-804A4E21095F}" destId="{35335EA5-1AE1-4A11-B03C-38FA8412AE80}" srcOrd="0" destOrd="0" presId="urn:microsoft.com/office/officeart/2005/8/layout/hierarchy1"/>
    <dgm:cxn modelId="{FAE32C38-74C5-4047-9963-8B612CF0B58D}" type="presParOf" srcId="{35335EA5-1AE1-4A11-B03C-38FA8412AE80}" destId="{694212E0-D7DC-463B-92C4-880E31B34D64}" srcOrd="0" destOrd="0" presId="urn:microsoft.com/office/officeart/2005/8/layout/hierarchy1"/>
    <dgm:cxn modelId="{353BC7EE-D748-4752-A672-8CB08C0C5C57}" type="presParOf" srcId="{35335EA5-1AE1-4A11-B03C-38FA8412AE80}" destId="{799ACFDD-4D50-4755-84A4-EAFEF630958A}" srcOrd="1" destOrd="0" presId="urn:microsoft.com/office/officeart/2005/8/layout/hierarchy1"/>
    <dgm:cxn modelId="{8ABAA5A8-94A6-4517-A031-AC5DB42249CE}" type="presParOf" srcId="{711B54BE-6D79-4618-8540-804A4E21095F}" destId="{A503579A-EE50-4373-849A-AA8ABF9048DA}" srcOrd="1" destOrd="0" presId="urn:microsoft.com/office/officeart/2005/8/layout/hierarchy1"/>
    <dgm:cxn modelId="{56A49CE2-C695-4BF2-BA15-FCDE4ACB9AA3}" type="presParOf" srcId="{402039F4-48DB-4458-AFAA-D3D08C58897B}" destId="{FF778E30-83EA-440C-BE44-731F27A761F4}" srcOrd="8" destOrd="0" presId="urn:microsoft.com/office/officeart/2005/8/layout/hierarchy1"/>
    <dgm:cxn modelId="{ADF6BA3F-95A2-441B-82D2-62292F37B8D7}" type="presParOf" srcId="{402039F4-48DB-4458-AFAA-D3D08C58897B}" destId="{16742976-0857-4208-81FA-E467F358AC18}" srcOrd="9" destOrd="0" presId="urn:microsoft.com/office/officeart/2005/8/layout/hierarchy1"/>
    <dgm:cxn modelId="{261A847A-C7B5-4DE0-944F-3105BE49D4F0}" type="presParOf" srcId="{16742976-0857-4208-81FA-E467F358AC18}" destId="{D170B0B6-8BF5-4A32-91BB-B29A0D33F74D}" srcOrd="0" destOrd="0" presId="urn:microsoft.com/office/officeart/2005/8/layout/hierarchy1"/>
    <dgm:cxn modelId="{95E70EF2-1D34-4194-B3A0-CB74A5F0E779}" type="presParOf" srcId="{D170B0B6-8BF5-4A32-91BB-B29A0D33F74D}" destId="{5392872B-5D9A-4155-8B4D-9CF00E4A3EF3}" srcOrd="0" destOrd="0" presId="urn:microsoft.com/office/officeart/2005/8/layout/hierarchy1"/>
    <dgm:cxn modelId="{EC38EC2D-D8DA-4E15-B710-C25213700420}" type="presParOf" srcId="{D170B0B6-8BF5-4A32-91BB-B29A0D33F74D}" destId="{CFDF280F-5C32-4185-A0E9-DBEDA568254C}" srcOrd="1" destOrd="0" presId="urn:microsoft.com/office/officeart/2005/8/layout/hierarchy1"/>
    <dgm:cxn modelId="{5990A637-0EF4-4C75-8F5E-68418378B9B0}" type="presParOf" srcId="{16742976-0857-4208-81FA-E467F358AC18}" destId="{E3FA268B-29DA-4010-8E9D-152E94614921}" srcOrd="1" destOrd="0" presId="urn:microsoft.com/office/officeart/2005/8/layout/hierarchy1"/>
    <dgm:cxn modelId="{7F1AA7C4-0232-4242-8617-ED3D5D86BEBE}" type="presParOf" srcId="{E3FA268B-29DA-4010-8E9D-152E94614921}" destId="{023E7329-FCD1-4FD3-A147-6EAAEF64A3C7}" srcOrd="0" destOrd="0" presId="urn:microsoft.com/office/officeart/2005/8/layout/hierarchy1"/>
    <dgm:cxn modelId="{95515B39-F9D2-4061-BEFF-4A7E5C92F9B5}" type="presParOf" srcId="{E3FA268B-29DA-4010-8E9D-152E94614921}" destId="{4DC4137C-7B64-4AF1-A64A-D51436102D1E}" srcOrd="1" destOrd="0" presId="urn:microsoft.com/office/officeart/2005/8/layout/hierarchy1"/>
    <dgm:cxn modelId="{11BFA626-F0FC-4CBA-A189-01D3D1C7E79E}" type="presParOf" srcId="{4DC4137C-7B64-4AF1-A64A-D51436102D1E}" destId="{6927B0F0-108E-4349-A08C-409E454497A6}" srcOrd="0" destOrd="0" presId="urn:microsoft.com/office/officeart/2005/8/layout/hierarchy1"/>
    <dgm:cxn modelId="{DB6C8DCA-D56A-496D-9189-CF6979DEA4D2}" type="presParOf" srcId="{6927B0F0-108E-4349-A08C-409E454497A6}" destId="{CDD1D89D-0782-48A5-817C-AE6F14B77197}" srcOrd="0" destOrd="0" presId="urn:microsoft.com/office/officeart/2005/8/layout/hierarchy1"/>
    <dgm:cxn modelId="{5F276575-4240-46D8-BD6A-1FCF8ADFE2AB}" type="presParOf" srcId="{6927B0F0-108E-4349-A08C-409E454497A6}" destId="{7B9EEC4F-CBA7-49EB-B7C2-9F20A26030DB}" srcOrd="1" destOrd="0" presId="urn:microsoft.com/office/officeart/2005/8/layout/hierarchy1"/>
    <dgm:cxn modelId="{40558A00-CD9C-4A05-A106-DA6EAE15C425}" type="presParOf" srcId="{4DC4137C-7B64-4AF1-A64A-D51436102D1E}" destId="{C8EF0FCE-9917-4615-AC07-B38FA4CFD12B}" srcOrd="1" destOrd="0" presId="urn:microsoft.com/office/officeart/2005/8/layout/hierarchy1"/>
    <dgm:cxn modelId="{B60A1203-654C-4BAC-903B-A87625999C42}" type="presParOf" srcId="{402039F4-48DB-4458-AFAA-D3D08C58897B}" destId="{971A6481-DBD9-419E-A036-F47958320F89}" srcOrd="10" destOrd="0" presId="urn:microsoft.com/office/officeart/2005/8/layout/hierarchy1"/>
    <dgm:cxn modelId="{AAD49BA9-AB9E-4D14-AD58-2DE6D9534BE2}" type="presParOf" srcId="{402039F4-48DB-4458-AFAA-D3D08C58897B}" destId="{27DEA4F2-6565-4F5A-B4A1-E995ACC070CC}" srcOrd="11" destOrd="0" presId="urn:microsoft.com/office/officeart/2005/8/layout/hierarchy1"/>
    <dgm:cxn modelId="{4311D310-3A81-40BA-8104-408D120741DD}" type="presParOf" srcId="{27DEA4F2-6565-4F5A-B4A1-E995ACC070CC}" destId="{4509119B-F5FC-445B-910F-AAAB86DAB929}" srcOrd="0" destOrd="0" presId="urn:microsoft.com/office/officeart/2005/8/layout/hierarchy1"/>
    <dgm:cxn modelId="{DA19AFCB-D43E-45FF-8750-DFC21F5AB76B}" type="presParOf" srcId="{4509119B-F5FC-445B-910F-AAAB86DAB929}" destId="{BE7633E1-A518-4299-90D0-24D589924402}" srcOrd="0" destOrd="0" presId="urn:microsoft.com/office/officeart/2005/8/layout/hierarchy1"/>
    <dgm:cxn modelId="{81E7EC30-102D-4464-9E7F-879FA1C11682}" type="presParOf" srcId="{4509119B-F5FC-445B-910F-AAAB86DAB929}" destId="{79684B79-6F49-4575-B648-790C2737F463}" srcOrd="1" destOrd="0" presId="urn:microsoft.com/office/officeart/2005/8/layout/hierarchy1"/>
    <dgm:cxn modelId="{FA827C3D-FAB2-453D-987F-9FE19E58BE7E}" type="presParOf" srcId="{27DEA4F2-6565-4F5A-B4A1-E995ACC070CC}" destId="{37375ADD-C03D-4A76-93B8-132EDD64AED2}" srcOrd="1" destOrd="0" presId="urn:microsoft.com/office/officeart/2005/8/layout/hierarchy1"/>
    <dgm:cxn modelId="{F55BA13C-54AD-4081-950E-3E6D9A927E03}" type="presParOf" srcId="{37375ADD-C03D-4A76-93B8-132EDD64AED2}" destId="{4AE42333-093C-4B8E-8EC7-C54C46A9E4B3}" srcOrd="0" destOrd="0" presId="urn:microsoft.com/office/officeart/2005/8/layout/hierarchy1"/>
    <dgm:cxn modelId="{4B79CF9C-0027-4D54-95DF-2560414E304F}" type="presParOf" srcId="{37375ADD-C03D-4A76-93B8-132EDD64AED2}" destId="{DB0D1275-87EC-499A-9C47-3032619AA5F1}" srcOrd="1" destOrd="0" presId="urn:microsoft.com/office/officeart/2005/8/layout/hierarchy1"/>
    <dgm:cxn modelId="{9D4FF170-DCB5-48E1-AD8A-884DDCCCF344}" type="presParOf" srcId="{DB0D1275-87EC-499A-9C47-3032619AA5F1}" destId="{8A8AF07F-0B2B-4509-889F-65DB46AE0F50}" srcOrd="0" destOrd="0" presId="urn:microsoft.com/office/officeart/2005/8/layout/hierarchy1"/>
    <dgm:cxn modelId="{05B67DAE-6CAE-4372-8009-D833C392703C}" type="presParOf" srcId="{8A8AF07F-0B2B-4509-889F-65DB46AE0F50}" destId="{3D38E5DE-2C8A-4497-ACF8-C0FA5D2306F3}" srcOrd="0" destOrd="0" presId="urn:microsoft.com/office/officeart/2005/8/layout/hierarchy1"/>
    <dgm:cxn modelId="{051C06C2-96F2-4F05-9D74-0D37FA8C66BE}" type="presParOf" srcId="{8A8AF07F-0B2B-4509-889F-65DB46AE0F50}" destId="{850A9A9E-DDD9-43C4-9152-87D86AC5FD44}" srcOrd="1" destOrd="0" presId="urn:microsoft.com/office/officeart/2005/8/layout/hierarchy1"/>
    <dgm:cxn modelId="{7B539832-3853-4A38-B52B-CDA728B2EE19}" type="presParOf" srcId="{DB0D1275-87EC-499A-9C47-3032619AA5F1}" destId="{E2121045-E7AC-4E37-8B63-7767839743F8}" srcOrd="1" destOrd="0" presId="urn:microsoft.com/office/officeart/2005/8/layout/hierarchy1"/>
    <dgm:cxn modelId="{25725D37-4258-4A6B-A84C-5B18B1CDEB10}" type="presParOf" srcId="{402039F4-48DB-4458-AFAA-D3D08C58897B}" destId="{8EB447FD-4A34-47FD-8FA2-4E596C0DD927}" srcOrd="12" destOrd="0" presId="urn:microsoft.com/office/officeart/2005/8/layout/hierarchy1"/>
    <dgm:cxn modelId="{2176239A-A1A5-43FD-9F7C-28236E02D2C0}" type="presParOf" srcId="{402039F4-48DB-4458-AFAA-D3D08C58897B}" destId="{22510DC4-812A-47F2-9CF5-E4D3814383A4}" srcOrd="13" destOrd="0" presId="urn:microsoft.com/office/officeart/2005/8/layout/hierarchy1"/>
    <dgm:cxn modelId="{0572BC54-34F3-4759-8ADD-1D619ACDDCF5}" type="presParOf" srcId="{22510DC4-812A-47F2-9CF5-E4D3814383A4}" destId="{1AD982AE-05D0-409A-9B9F-AC1F9131AE2D}" srcOrd="0" destOrd="0" presId="urn:microsoft.com/office/officeart/2005/8/layout/hierarchy1"/>
    <dgm:cxn modelId="{A118E6F2-D0E4-44C6-83CF-CAA9618E43AA}" type="presParOf" srcId="{1AD982AE-05D0-409A-9B9F-AC1F9131AE2D}" destId="{AE942967-9FE3-4D9A-B38A-530222A8AB80}" srcOrd="0" destOrd="0" presId="urn:microsoft.com/office/officeart/2005/8/layout/hierarchy1"/>
    <dgm:cxn modelId="{80340E48-5F10-4E12-B19C-BF74DD698753}" type="presParOf" srcId="{1AD982AE-05D0-409A-9B9F-AC1F9131AE2D}" destId="{29D043A4-7807-4CEF-BA87-796C871236EF}" srcOrd="1" destOrd="0" presId="urn:microsoft.com/office/officeart/2005/8/layout/hierarchy1"/>
    <dgm:cxn modelId="{CA90D229-7B68-4954-B9C3-5D74C30A19F4}" type="presParOf" srcId="{22510DC4-812A-47F2-9CF5-E4D3814383A4}" destId="{0FFF30C7-7E90-4B70-AAB0-987E9E51192F}" srcOrd="1" destOrd="0" presId="urn:microsoft.com/office/officeart/2005/8/layout/hierarchy1"/>
    <dgm:cxn modelId="{17C249D7-F652-4A6B-8355-28EAF15C7F3F}" type="presParOf" srcId="{0FFF30C7-7E90-4B70-AAB0-987E9E51192F}" destId="{65BE4E1D-9C35-41AB-8484-14C4D2D46416}" srcOrd="0" destOrd="0" presId="urn:microsoft.com/office/officeart/2005/8/layout/hierarchy1"/>
    <dgm:cxn modelId="{4C60FF9C-86F8-4DF3-8032-ADBE973C6A1E}" type="presParOf" srcId="{0FFF30C7-7E90-4B70-AAB0-987E9E51192F}" destId="{847EE41C-0742-4590-8767-7D0923D430DA}" srcOrd="1" destOrd="0" presId="urn:microsoft.com/office/officeart/2005/8/layout/hierarchy1"/>
    <dgm:cxn modelId="{922A80CE-5AAC-4ACA-B31E-5BD79CD47263}" type="presParOf" srcId="{847EE41C-0742-4590-8767-7D0923D430DA}" destId="{BBFC3800-B5E3-458A-896F-B29696157296}" srcOrd="0" destOrd="0" presId="urn:microsoft.com/office/officeart/2005/8/layout/hierarchy1"/>
    <dgm:cxn modelId="{756495A4-CE61-401E-89B4-B8179CEB9596}" type="presParOf" srcId="{BBFC3800-B5E3-458A-896F-B29696157296}" destId="{30C0293A-FF74-4FEC-817C-DD6FC7EE76A9}" srcOrd="0" destOrd="0" presId="urn:microsoft.com/office/officeart/2005/8/layout/hierarchy1"/>
    <dgm:cxn modelId="{67E65ECB-9A2A-4C7B-813D-0F53E782C181}" type="presParOf" srcId="{BBFC3800-B5E3-458A-896F-B29696157296}" destId="{CE3A2BFA-5E98-45C2-8FA9-890035021C74}" srcOrd="1" destOrd="0" presId="urn:microsoft.com/office/officeart/2005/8/layout/hierarchy1"/>
    <dgm:cxn modelId="{F8B20BF7-608D-4441-A95C-FC47B986C929}" type="presParOf" srcId="{847EE41C-0742-4590-8767-7D0923D430DA}" destId="{AAD569AC-19EC-4158-8210-15C2B397C5F9}" srcOrd="1" destOrd="0" presId="urn:microsoft.com/office/officeart/2005/8/layout/hierarchy1"/>
    <dgm:cxn modelId="{A8D0B89D-C8DD-4DA0-B4BF-806D29DB34AE}" type="presParOf" srcId="{402039F4-48DB-4458-AFAA-D3D08C58897B}" destId="{666EFC38-778F-4161-9AF0-235BF48319E0}" srcOrd="14" destOrd="0" presId="urn:microsoft.com/office/officeart/2005/8/layout/hierarchy1"/>
    <dgm:cxn modelId="{B7AD8EB4-04B5-416E-BA81-962FC2B789E0}" type="presParOf" srcId="{402039F4-48DB-4458-AFAA-D3D08C58897B}" destId="{DFBF4792-A8FA-4316-8242-4C49F35955FE}" srcOrd="15" destOrd="0" presId="urn:microsoft.com/office/officeart/2005/8/layout/hierarchy1"/>
    <dgm:cxn modelId="{C7A06B5E-D722-4B0E-8E44-EE66A9881F3B}" type="presParOf" srcId="{DFBF4792-A8FA-4316-8242-4C49F35955FE}" destId="{A775AC46-C97F-4AE6-92E8-16B74C6ABB93}" srcOrd="0" destOrd="0" presId="urn:microsoft.com/office/officeart/2005/8/layout/hierarchy1"/>
    <dgm:cxn modelId="{FD9C77B6-4709-4017-8EC6-E9E58E515D8C}" type="presParOf" srcId="{A775AC46-C97F-4AE6-92E8-16B74C6ABB93}" destId="{BA207E31-D225-4D31-908A-A68276E0EFF2}" srcOrd="0" destOrd="0" presId="urn:microsoft.com/office/officeart/2005/8/layout/hierarchy1"/>
    <dgm:cxn modelId="{F0B832DE-2485-47A5-8B8F-B1190B3F119B}" type="presParOf" srcId="{A775AC46-C97F-4AE6-92E8-16B74C6ABB93}" destId="{0F530F1B-BCB0-4C87-9788-35B9A40E42E7}" srcOrd="1" destOrd="0" presId="urn:microsoft.com/office/officeart/2005/8/layout/hierarchy1"/>
    <dgm:cxn modelId="{C6683B68-1AA0-428E-8245-1A0BC27C44F3}" type="presParOf" srcId="{DFBF4792-A8FA-4316-8242-4C49F35955FE}" destId="{B1D1364B-0B17-412B-9129-95EA6F4AA78B}" srcOrd="1" destOrd="0" presId="urn:microsoft.com/office/officeart/2005/8/layout/hierarchy1"/>
    <dgm:cxn modelId="{D95D8C98-8255-4C5A-B6D9-29D67B6AF610}" type="presParOf" srcId="{B1D1364B-0B17-412B-9129-95EA6F4AA78B}" destId="{992AC0AD-5013-4B2D-A87B-A8F8A23CF92E}" srcOrd="0" destOrd="0" presId="urn:microsoft.com/office/officeart/2005/8/layout/hierarchy1"/>
    <dgm:cxn modelId="{2D6021B3-FA81-4F29-A3CA-923B792D185F}" type="presParOf" srcId="{B1D1364B-0B17-412B-9129-95EA6F4AA78B}" destId="{83046E28-5FF7-4665-971A-2B54A06FB667}" srcOrd="1" destOrd="0" presId="urn:microsoft.com/office/officeart/2005/8/layout/hierarchy1"/>
    <dgm:cxn modelId="{4A7FBE18-9682-4FBF-AA2D-C5A1F5D460E8}" type="presParOf" srcId="{83046E28-5FF7-4665-971A-2B54A06FB667}" destId="{AE606836-B06D-49B9-854D-46798032C1F8}" srcOrd="0" destOrd="0" presId="urn:microsoft.com/office/officeart/2005/8/layout/hierarchy1"/>
    <dgm:cxn modelId="{3C7CFE94-2475-45B4-B7CD-F2D3E924D937}" type="presParOf" srcId="{AE606836-B06D-49B9-854D-46798032C1F8}" destId="{72C65DE0-4655-4244-98E8-0AA090B8FB82}" srcOrd="0" destOrd="0" presId="urn:microsoft.com/office/officeart/2005/8/layout/hierarchy1"/>
    <dgm:cxn modelId="{4A9C3F3C-4779-4D8F-94CB-9913E366E863}" type="presParOf" srcId="{AE606836-B06D-49B9-854D-46798032C1F8}" destId="{6E77C66D-E9A2-4D88-8847-C8D00D7D7766}" srcOrd="1" destOrd="0" presId="urn:microsoft.com/office/officeart/2005/8/layout/hierarchy1"/>
    <dgm:cxn modelId="{F7DA45E2-734A-45FB-9981-8ADFCA68B078}" type="presParOf" srcId="{83046E28-5FF7-4665-971A-2B54A06FB667}" destId="{51A42893-7A6F-4752-9FFF-348F476D40C7}" srcOrd="1" destOrd="0" presId="urn:microsoft.com/office/officeart/2005/8/layout/hierarchy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AEFAED7-5387-4CF3-AF59-8A1BD237A8B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C8BBA6D-0FB0-4823-A09F-A53DF6246FF6}">
      <dgm:prSet phldrT="[Text]" custT="1"/>
      <dgm:spPr/>
      <dgm:t>
        <a:bodyPr/>
        <a:lstStyle/>
        <a:p>
          <a:r>
            <a:rPr lang="en-US" sz="1200" b="1" dirty="0" smtClean="0"/>
            <a:t>4. WARINEM (B. KASIH)</a:t>
          </a:r>
        </a:p>
      </dgm:t>
    </dgm:pt>
    <dgm:pt modelId="{C9568F02-F27D-4947-843C-87BC775C3D82}" type="parTrans" cxnId="{A5151867-DD60-483F-9FFE-D2AD589D464C}">
      <dgm:prSet/>
      <dgm:spPr/>
      <dgm:t>
        <a:bodyPr/>
        <a:lstStyle/>
        <a:p>
          <a:endParaRPr lang="en-US"/>
        </a:p>
      </dgm:t>
    </dgm:pt>
    <dgm:pt modelId="{A7962BB9-77FE-40FF-91BD-372BD0B94E5C}" type="sibTrans" cxnId="{A5151867-DD60-483F-9FFE-D2AD589D464C}">
      <dgm:prSet/>
      <dgm:spPr/>
      <dgm:t>
        <a:bodyPr/>
        <a:lstStyle/>
        <a:p>
          <a:endParaRPr lang="en-US"/>
        </a:p>
      </dgm:t>
    </dgm:pt>
    <dgm:pt modelId="{9BF1AB2D-FDA4-4DF1-9245-5104090C14BC}">
      <dgm:prSet phldrT="[Text]" custT="1"/>
      <dgm:spPr/>
      <dgm:t>
        <a:bodyPr/>
        <a:lstStyle/>
        <a:p>
          <a:r>
            <a:rPr lang="en-US" sz="1200" b="1" dirty="0" smtClean="0"/>
            <a:t>1. KASIH</a:t>
          </a:r>
          <a:endParaRPr lang="en-US" sz="1200" b="1" dirty="0"/>
        </a:p>
      </dgm:t>
    </dgm:pt>
    <dgm:pt modelId="{D8E5EDCA-9BE6-4D54-8B9B-365D7D8C6AF3}" type="parTrans" cxnId="{E8CA5BA4-A0EF-49CA-81FE-50DAD92CB867}">
      <dgm:prSet/>
      <dgm:spPr/>
      <dgm:t>
        <a:bodyPr/>
        <a:lstStyle/>
        <a:p>
          <a:endParaRPr lang="en-US" sz="1200"/>
        </a:p>
      </dgm:t>
    </dgm:pt>
    <dgm:pt modelId="{9632B353-037A-4538-95C9-822BB8BDE85D}" type="sibTrans" cxnId="{E8CA5BA4-A0EF-49CA-81FE-50DAD92CB867}">
      <dgm:prSet/>
      <dgm:spPr/>
      <dgm:t>
        <a:bodyPr/>
        <a:lstStyle/>
        <a:p>
          <a:endParaRPr lang="en-US"/>
        </a:p>
      </dgm:t>
    </dgm:pt>
    <dgm:pt modelId="{9FC009F9-E146-4C45-A1D5-DF6C4EB18841}">
      <dgm:prSet phldrT="[Text]" custT="1"/>
      <dgm:spPr/>
      <dgm:t>
        <a:bodyPr/>
        <a:lstStyle/>
        <a:p>
          <a:pPr algn="just"/>
          <a:r>
            <a:rPr lang="en-US" sz="1200" b="1" dirty="0" smtClean="0"/>
            <a:t>1. B. KAMIN</a:t>
          </a:r>
          <a:endParaRPr lang="en-US" sz="1200" b="1" dirty="0"/>
        </a:p>
      </dgm:t>
    </dgm:pt>
    <dgm:pt modelId="{964A0F39-CAF0-4BA6-BC56-4F098B0EBC63}" type="parTrans" cxnId="{50252DA9-1480-45C8-B3BD-763C724D95C8}">
      <dgm:prSet/>
      <dgm:spPr/>
      <dgm:t>
        <a:bodyPr/>
        <a:lstStyle/>
        <a:p>
          <a:endParaRPr lang="en-US" sz="1200"/>
        </a:p>
      </dgm:t>
    </dgm:pt>
    <dgm:pt modelId="{8133A9B8-24C4-4795-BD0C-13723671BF38}" type="sibTrans" cxnId="{50252DA9-1480-45C8-B3BD-763C724D95C8}">
      <dgm:prSet/>
      <dgm:spPr/>
      <dgm:t>
        <a:bodyPr/>
        <a:lstStyle/>
        <a:p>
          <a:endParaRPr lang="en-US"/>
        </a:p>
      </dgm:t>
    </dgm:pt>
    <dgm:pt modelId="{8B3B59D9-1C51-4BB8-B9B6-AEF0A0CA72CA}">
      <dgm:prSet phldrT="[Text]" custT="1"/>
      <dgm:spPr/>
      <dgm:t>
        <a:bodyPr/>
        <a:lstStyle/>
        <a:p>
          <a:r>
            <a:rPr lang="en-US" sz="1200" b="1" dirty="0" smtClean="0"/>
            <a:t>3. PAK KEPIL</a:t>
          </a:r>
        </a:p>
      </dgm:t>
    </dgm:pt>
    <dgm:pt modelId="{3E353033-80D4-4F03-ACE9-B3BBF55B9E65}" type="parTrans" cxnId="{9B704087-4234-4409-8EFC-B311FB1CB92B}">
      <dgm:prSet/>
      <dgm:spPr/>
      <dgm:t>
        <a:bodyPr/>
        <a:lstStyle/>
        <a:p>
          <a:endParaRPr lang="en-US" sz="1200"/>
        </a:p>
      </dgm:t>
    </dgm:pt>
    <dgm:pt modelId="{C38FD15F-BC3C-4E9B-B200-6E4CA03580E5}" type="sibTrans" cxnId="{9B704087-4234-4409-8EFC-B311FB1CB92B}">
      <dgm:prSet/>
      <dgm:spPr/>
      <dgm:t>
        <a:bodyPr/>
        <a:lstStyle/>
        <a:p>
          <a:endParaRPr lang="en-US"/>
        </a:p>
      </dgm:t>
    </dgm:pt>
    <dgm:pt modelId="{17C6391E-1413-47B8-A9E9-5D1DF0F18AFE}">
      <dgm:prSet custT="1"/>
      <dgm:spPr/>
      <dgm:t>
        <a:bodyPr/>
        <a:lstStyle/>
        <a:p>
          <a:pPr algn="just"/>
          <a:r>
            <a:rPr lang="en-US" sz="1200" b="1" dirty="0" smtClean="0"/>
            <a:t>1. KEPIL</a:t>
          </a:r>
        </a:p>
        <a:p>
          <a:pPr algn="just"/>
          <a:r>
            <a:rPr lang="en-US" sz="1200" b="1" dirty="0" smtClean="0"/>
            <a:t>2. CINGES</a:t>
          </a:r>
        </a:p>
        <a:p>
          <a:pPr algn="just"/>
          <a:r>
            <a:rPr lang="en-US" sz="1200" b="1" dirty="0" smtClean="0"/>
            <a:t>3. GINUN</a:t>
          </a:r>
        </a:p>
        <a:p>
          <a:pPr algn="just"/>
          <a:r>
            <a:rPr lang="en-US" sz="1200" b="1" dirty="0" smtClean="0"/>
            <a:t>4. WARINTEN</a:t>
          </a:r>
        </a:p>
        <a:p>
          <a:pPr algn="just"/>
          <a:r>
            <a:rPr lang="en-US" sz="1200" b="1" dirty="0" smtClean="0"/>
            <a:t>5. SAPAR</a:t>
          </a:r>
        </a:p>
        <a:p>
          <a:pPr algn="just"/>
          <a:r>
            <a:rPr lang="en-US" sz="1200" b="1" dirty="0" smtClean="0"/>
            <a:t>6. SINTO</a:t>
          </a:r>
        </a:p>
        <a:p>
          <a:pPr algn="just"/>
          <a:r>
            <a:rPr lang="en-US" sz="1200" b="1" dirty="0" smtClean="0"/>
            <a:t>7. PONIL</a:t>
          </a:r>
        </a:p>
        <a:p>
          <a:pPr algn="just"/>
          <a:r>
            <a:rPr lang="en-US" sz="1200" b="1" dirty="0" smtClean="0"/>
            <a:t>8. SIMPEN</a:t>
          </a:r>
        </a:p>
      </dgm:t>
    </dgm:pt>
    <dgm:pt modelId="{9DAAF5B5-65B4-429D-9906-5080AE4030BC}" type="parTrans" cxnId="{454E939F-03EF-4DB7-8BD2-8CDB1F233751}">
      <dgm:prSet/>
      <dgm:spPr/>
      <dgm:t>
        <a:bodyPr/>
        <a:lstStyle/>
        <a:p>
          <a:endParaRPr lang="en-US" sz="1200"/>
        </a:p>
      </dgm:t>
    </dgm:pt>
    <dgm:pt modelId="{71ABF4AF-3186-412E-8262-E015DA49934C}" type="sibTrans" cxnId="{454E939F-03EF-4DB7-8BD2-8CDB1F233751}">
      <dgm:prSet/>
      <dgm:spPr/>
      <dgm:t>
        <a:bodyPr/>
        <a:lstStyle/>
        <a:p>
          <a:endParaRPr lang="en-US"/>
        </a:p>
      </dgm:t>
    </dgm:pt>
    <dgm:pt modelId="{8EDB4952-3364-499D-AF14-7868E441EABB}">
      <dgm:prSet custT="1"/>
      <dgm:spPr/>
      <dgm:t>
        <a:bodyPr/>
        <a:lstStyle/>
        <a:p>
          <a:r>
            <a:rPr lang="en-US" sz="1200" b="1" dirty="0" smtClean="0"/>
            <a:t>2. B. KERTOSEMITO</a:t>
          </a:r>
          <a:endParaRPr lang="en-US" sz="1200" b="1" dirty="0"/>
        </a:p>
      </dgm:t>
    </dgm:pt>
    <dgm:pt modelId="{5318378C-858C-48C7-8DD9-85DACC8E5ECD}" type="parTrans" cxnId="{286BA1B5-85B1-47BE-AA3B-7A4E883BA192}">
      <dgm:prSet/>
      <dgm:spPr/>
      <dgm:t>
        <a:bodyPr/>
        <a:lstStyle/>
        <a:p>
          <a:endParaRPr lang="en-US" sz="1200"/>
        </a:p>
      </dgm:t>
    </dgm:pt>
    <dgm:pt modelId="{0FA2EC81-7EF9-4956-9116-7BA74A4A4B4B}" type="sibTrans" cxnId="{286BA1B5-85B1-47BE-AA3B-7A4E883BA192}">
      <dgm:prSet/>
      <dgm:spPr/>
      <dgm:t>
        <a:bodyPr/>
        <a:lstStyle/>
        <a:p>
          <a:endParaRPr lang="en-US"/>
        </a:p>
      </dgm:t>
    </dgm:pt>
    <dgm:pt modelId="{1947C645-1563-44EA-8A54-521CE41384F2}">
      <dgm:prSet custT="1"/>
      <dgm:spPr/>
      <dgm:t>
        <a:bodyPr/>
        <a:lstStyle/>
        <a:p>
          <a:r>
            <a:rPr lang="en-US" sz="1200" b="1" dirty="0" smtClean="0"/>
            <a:t>4. PODRONO</a:t>
          </a:r>
          <a:endParaRPr lang="en-US" sz="1200" b="1" dirty="0"/>
        </a:p>
      </dgm:t>
    </dgm:pt>
    <dgm:pt modelId="{93DAF9E6-0770-4AB3-9A48-FA248BBDF960}" type="parTrans" cxnId="{F9FFB993-63A1-425B-AF8B-186C67ECA130}">
      <dgm:prSet/>
      <dgm:spPr/>
      <dgm:t>
        <a:bodyPr/>
        <a:lstStyle/>
        <a:p>
          <a:endParaRPr lang="en-US" sz="1200"/>
        </a:p>
      </dgm:t>
    </dgm:pt>
    <dgm:pt modelId="{A6EF032B-F175-4827-BED6-D37DE3A64D20}" type="sibTrans" cxnId="{F9FFB993-63A1-425B-AF8B-186C67ECA130}">
      <dgm:prSet/>
      <dgm:spPr/>
      <dgm:t>
        <a:bodyPr/>
        <a:lstStyle/>
        <a:p>
          <a:endParaRPr lang="en-US"/>
        </a:p>
      </dgm:t>
    </dgm:pt>
    <dgm:pt modelId="{CFE2BB0B-D1BF-442E-BAB2-8A4E0BE7B038}">
      <dgm:prSet custT="1"/>
      <dgm:spPr/>
      <dgm:t>
        <a:bodyPr/>
        <a:lstStyle/>
        <a:p>
          <a:pPr algn="just"/>
          <a:r>
            <a:rPr lang="en-US" sz="1200" b="1" dirty="0" smtClean="0"/>
            <a:t>1. LATRI</a:t>
          </a:r>
        </a:p>
        <a:p>
          <a:pPr algn="just"/>
          <a:r>
            <a:rPr lang="en-US" sz="1200" b="1" dirty="0" smtClean="0"/>
            <a:t>2. SARIKEM</a:t>
          </a:r>
        </a:p>
        <a:p>
          <a:pPr algn="just"/>
          <a:r>
            <a:rPr lang="en-US" sz="1200" b="1" dirty="0" smtClean="0"/>
            <a:t>3. LAMPET</a:t>
          </a:r>
        </a:p>
        <a:p>
          <a:pPr algn="just"/>
          <a:r>
            <a:rPr lang="en-US" sz="1200" b="1" dirty="0" smtClean="0"/>
            <a:t>4. LAMPEN</a:t>
          </a:r>
        </a:p>
      </dgm:t>
    </dgm:pt>
    <dgm:pt modelId="{2BB7CC56-2B98-4D48-AC4D-DD9DD43C5BC7}" type="parTrans" cxnId="{F64A2B54-0CAB-439E-AA4A-BB8E45A11AE6}">
      <dgm:prSet/>
      <dgm:spPr/>
      <dgm:t>
        <a:bodyPr/>
        <a:lstStyle/>
        <a:p>
          <a:endParaRPr lang="en-US" sz="1200"/>
        </a:p>
      </dgm:t>
    </dgm:pt>
    <dgm:pt modelId="{AF16334C-DB86-42D2-8F6E-C509BA2EC860}" type="sibTrans" cxnId="{F64A2B54-0CAB-439E-AA4A-BB8E45A11AE6}">
      <dgm:prSet/>
      <dgm:spPr/>
      <dgm:t>
        <a:bodyPr/>
        <a:lstStyle/>
        <a:p>
          <a:endParaRPr lang="en-US"/>
        </a:p>
      </dgm:t>
    </dgm:pt>
    <dgm:pt modelId="{D5C411A7-436D-4D33-B780-245BA57A0082}">
      <dgm:prSet custT="1"/>
      <dgm:spPr/>
      <dgm:t>
        <a:bodyPr/>
        <a:lstStyle/>
        <a:p>
          <a:pPr algn="just"/>
          <a:r>
            <a:rPr lang="en-US" sz="1200" b="1" dirty="0" smtClean="0"/>
            <a:t>1. SAIMAN</a:t>
          </a:r>
        </a:p>
        <a:p>
          <a:pPr algn="just"/>
          <a:r>
            <a:rPr lang="en-US" sz="1200" b="1" dirty="0" smtClean="0"/>
            <a:t>2. SAMPAN</a:t>
          </a:r>
        </a:p>
        <a:p>
          <a:pPr algn="just"/>
          <a:r>
            <a:rPr lang="en-US" sz="1200" b="1" dirty="0" smtClean="0"/>
            <a:t>3.  SAMIKUN</a:t>
          </a:r>
        </a:p>
        <a:p>
          <a:pPr algn="just"/>
          <a:r>
            <a:rPr lang="en-US" sz="1200" b="1" dirty="0" smtClean="0"/>
            <a:t>4. SARENO</a:t>
          </a:r>
        </a:p>
        <a:p>
          <a:pPr algn="just"/>
          <a:r>
            <a:rPr lang="en-US" sz="1200" b="1" dirty="0" smtClean="0"/>
            <a:t>5. SAIDIN</a:t>
          </a:r>
        </a:p>
        <a:p>
          <a:pPr algn="just"/>
          <a:r>
            <a:rPr lang="en-US" sz="1200" b="1" dirty="0" smtClean="0"/>
            <a:t>6. SAPAR</a:t>
          </a:r>
        </a:p>
        <a:p>
          <a:pPr algn="just"/>
          <a:r>
            <a:rPr lang="en-US" sz="1200" b="1" dirty="0" smtClean="0"/>
            <a:t>7. SEBRUNG</a:t>
          </a:r>
        </a:p>
      </dgm:t>
    </dgm:pt>
    <dgm:pt modelId="{CD0BD118-1B70-4D03-862D-3C88465A761A}" type="parTrans" cxnId="{A8CD6397-3745-46AC-89FC-900CAA15F3B2}">
      <dgm:prSet/>
      <dgm:spPr/>
      <dgm:t>
        <a:bodyPr/>
        <a:lstStyle/>
        <a:p>
          <a:endParaRPr lang="en-US" sz="1200"/>
        </a:p>
      </dgm:t>
    </dgm:pt>
    <dgm:pt modelId="{EF0DD76E-B76B-4CAC-B203-369C21666214}" type="sibTrans" cxnId="{A8CD6397-3745-46AC-89FC-900CAA15F3B2}">
      <dgm:prSet/>
      <dgm:spPr/>
      <dgm:t>
        <a:bodyPr/>
        <a:lstStyle/>
        <a:p>
          <a:endParaRPr lang="en-US"/>
        </a:p>
      </dgm:t>
    </dgm:pt>
    <dgm:pt modelId="{95A8AC19-312C-418D-B88D-8690A42980DF}">
      <dgm:prSet custT="1"/>
      <dgm:spPr/>
      <dgm:t>
        <a:bodyPr/>
        <a:lstStyle/>
        <a:p>
          <a:r>
            <a:rPr lang="en-US" sz="1200" b="1" dirty="0" smtClean="0"/>
            <a:t>5. KROMOSENTONO</a:t>
          </a:r>
          <a:endParaRPr lang="en-US" sz="1200" b="1" dirty="0"/>
        </a:p>
      </dgm:t>
    </dgm:pt>
    <dgm:pt modelId="{45B643C1-367D-43E0-B131-1863256E6882}" type="parTrans" cxnId="{D1FD8591-63EB-4A0A-8ED9-2DE79104F7C1}">
      <dgm:prSet/>
      <dgm:spPr/>
      <dgm:t>
        <a:bodyPr/>
        <a:lstStyle/>
        <a:p>
          <a:endParaRPr lang="en-US" sz="1200"/>
        </a:p>
      </dgm:t>
    </dgm:pt>
    <dgm:pt modelId="{19F34071-4AD3-432E-9FFF-8A88AE8DDF95}" type="sibTrans" cxnId="{D1FD8591-63EB-4A0A-8ED9-2DE79104F7C1}">
      <dgm:prSet/>
      <dgm:spPr/>
      <dgm:t>
        <a:bodyPr/>
        <a:lstStyle/>
        <a:p>
          <a:endParaRPr lang="en-US"/>
        </a:p>
      </dgm:t>
    </dgm:pt>
    <dgm:pt modelId="{317D41CC-5FA3-40CE-BFB9-B92283304FBA}">
      <dgm:prSet custT="1"/>
      <dgm:spPr/>
      <dgm:t>
        <a:bodyPr/>
        <a:lstStyle/>
        <a:p>
          <a:r>
            <a:rPr lang="en-US" sz="1200" b="1" dirty="0" smtClean="0"/>
            <a:t>6. B. SINGOJOYO</a:t>
          </a:r>
          <a:endParaRPr lang="en-US" sz="1200" b="1" dirty="0"/>
        </a:p>
      </dgm:t>
    </dgm:pt>
    <dgm:pt modelId="{2C543B7E-96B9-42AF-B4E4-494CDFCCF38D}" type="parTrans" cxnId="{F2C59F28-F26E-456E-9CEE-F267D3BD28DE}">
      <dgm:prSet/>
      <dgm:spPr/>
      <dgm:t>
        <a:bodyPr/>
        <a:lstStyle/>
        <a:p>
          <a:endParaRPr lang="en-US" sz="1200"/>
        </a:p>
      </dgm:t>
    </dgm:pt>
    <dgm:pt modelId="{E33C0D1B-EAED-41C0-A0ED-42A78F74BD93}" type="sibTrans" cxnId="{F2C59F28-F26E-456E-9CEE-F267D3BD28DE}">
      <dgm:prSet/>
      <dgm:spPr/>
      <dgm:t>
        <a:bodyPr/>
        <a:lstStyle/>
        <a:p>
          <a:endParaRPr lang="en-US"/>
        </a:p>
      </dgm:t>
    </dgm:pt>
    <dgm:pt modelId="{8B3FB750-F172-42B5-9BAD-9DA29E3DFF4A}">
      <dgm:prSet custT="1"/>
      <dgm:spPr/>
      <dgm:t>
        <a:bodyPr/>
        <a:lstStyle/>
        <a:p>
          <a:pPr algn="just"/>
          <a:r>
            <a:rPr lang="en-US" sz="1200" b="1" dirty="0" smtClean="0"/>
            <a:t>1. MINO</a:t>
          </a:r>
        </a:p>
        <a:p>
          <a:pPr algn="just"/>
          <a:r>
            <a:rPr lang="en-US" sz="1200" b="1" dirty="0" smtClean="0"/>
            <a:t>2. B. PAWIROREJO</a:t>
          </a:r>
        </a:p>
        <a:p>
          <a:pPr algn="just"/>
          <a:r>
            <a:rPr lang="en-US" sz="1200" b="1" dirty="0" smtClean="0"/>
            <a:t>3. SULARNO</a:t>
          </a:r>
        </a:p>
        <a:p>
          <a:pPr algn="just"/>
          <a:r>
            <a:rPr lang="en-US" sz="1200" b="1" dirty="0" smtClean="0"/>
            <a:t>4. PARSO</a:t>
          </a:r>
        </a:p>
        <a:p>
          <a:pPr algn="just"/>
          <a:r>
            <a:rPr lang="en-US" sz="1200" b="1" dirty="0" smtClean="0"/>
            <a:t>5. SUPAR</a:t>
          </a:r>
        </a:p>
        <a:p>
          <a:pPr algn="just"/>
          <a:r>
            <a:rPr lang="en-US" sz="1200" b="1" dirty="0" smtClean="0"/>
            <a:t>6. B. TOREJO</a:t>
          </a:r>
        </a:p>
        <a:p>
          <a:pPr algn="just"/>
          <a:r>
            <a:rPr lang="en-US" sz="1200" b="1" dirty="0" smtClean="0"/>
            <a:t>7. SUGINAH</a:t>
          </a:r>
        </a:p>
        <a:p>
          <a:pPr algn="just"/>
          <a:r>
            <a:rPr lang="en-US" sz="1200" b="1" dirty="0" smtClean="0"/>
            <a:t>8. PERUT</a:t>
          </a:r>
        </a:p>
        <a:p>
          <a:pPr algn="just"/>
          <a:r>
            <a:rPr lang="en-US" sz="1200" b="1" dirty="0" smtClean="0"/>
            <a:t>9. MARJONO</a:t>
          </a:r>
          <a:endParaRPr lang="en-US" sz="1200" b="1" dirty="0"/>
        </a:p>
      </dgm:t>
    </dgm:pt>
    <dgm:pt modelId="{2FC73EBD-F16C-46DD-B3A9-E20DBE5E8875}" type="parTrans" cxnId="{5F788EA4-39F8-4161-98C2-B08D2EE5F576}">
      <dgm:prSet/>
      <dgm:spPr/>
      <dgm:t>
        <a:bodyPr/>
        <a:lstStyle/>
        <a:p>
          <a:endParaRPr lang="en-US" sz="1200"/>
        </a:p>
      </dgm:t>
    </dgm:pt>
    <dgm:pt modelId="{409ABA8E-FE6C-4A45-8F36-2F2D1482F436}" type="sibTrans" cxnId="{5F788EA4-39F8-4161-98C2-B08D2EE5F576}">
      <dgm:prSet/>
      <dgm:spPr/>
      <dgm:t>
        <a:bodyPr/>
        <a:lstStyle/>
        <a:p>
          <a:endParaRPr lang="en-US"/>
        </a:p>
      </dgm:t>
    </dgm:pt>
    <dgm:pt modelId="{BB5F242F-DA56-433E-A346-C7DB59CF955F}">
      <dgm:prSet custT="1"/>
      <dgm:spPr/>
      <dgm:t>
        <a:bodyPr/>
        <a:lstStyle/>
        <a:p>
          <a:pPr algn="just"/>
          <a:r>
            <a:rPr lang="en-US" sz="1200" b="1" dirty="0" smtClean="0"/>
            <a:t>1. URIP</a:t>
          </a:r>
        </a:p>
        <a:p>
          <a:pPr algn="just"/>
          <a:r>
            <a:rPr lang="en-US" sz="1200" b="1" dirty="0" smtClean="0"/>
            <a:t>2. TUMIYO</a:t>
          </a:r>
        </a:p>
        <a:p>
          <a:pPr algn="just"/>
          <a:r>
            <a:rPr lang="en-US" sz="1200" b="1" dirty="0" smtClean="0"/>
            <a:t>3. WAIMAN</a:t>
          </a:r>
        </a:p>
        <a:p>
          <a:pPr algn="just"/>
          <a:r>
            <a:rPr lang="en-US" sz="1200" b="1" dirty="0" smtClean="0"/>
            <a:t>4. NGATINEM</a:t>
          </a:r>
          <a:endParaRPr lang="en-US" sz="1200" b="1" dirty="0"/>
        </a:p>
      </dgm:t>
    </dgm:pt>
    <dgm:pt modelId="{1DF7E550-C9B2-4A81-BC09-1FB517320875}" type="parTrans" cxnId="{2FAAC845-F1C1-4A3D-A301-26A98A2DD973}">
      <dgm:prSet/>
      <dgm:spPr/>
      <dgm:t>
        <a:bodyPr/>
        <a:lstStyle/>
        <a:p>
          <a:endParaRPr lang="en-US" sz="1200"/>
        </a:p>
      </dgm:t>
    </dgm:pt>
    <dgm:pt modelId="{08266094-EDD2-4CCB-A33A-F34FD478070D}" type="sibTrans" cxnId="{2FAAC845-F1C1-4A3D-A301-26A98A2DD973}">
      <dgm:prSet/>
      <dgm:spPr/>
      <dgm:t>
        <a:bodyPr/>
        <a:lstStyle/>
        <a:p>
          <a:endParaRPr lang="en-US"/>
        </a:p>
      </dgm:t>
    </dgm:pt>
    <dgm:pt modelId="{6523FBD2-84C8-476E-A5DC-B22DEB977182}" type="pres">
      <dgm:prSet presAssocID="{3AEFAED7-5387-4CF3-AF59-8A1BD237A8B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18EE2D6-B149-4597-94FF-ACE03F756319}" type="pres">
      <dgm:prSet presAssocID="{6C8BBA6D-0FB0-4823-A09F-A53DF6246FF6}" presName="hierRoot1" presStyleCnt="0"/>
      <dgm:spPr/>
    </dgm:pt>
    <dgm:pt modelId="{96EEEB0C-11F4-4A4C-8C99-FD3B7C197002}" type="pres">
      <dgm:prSet presAssocID="{6C8BBA6D-0FB0-4823-A09F-A53DF6246FF6}" presName="composite" presStyleCnt="0"/>
      <dgm:spPr/>
    </dgm:pt>
    <dgm:pt modelId="{40A17F7C-3E50-4286-80CB-5A7E7932A0FA}" type="pres">
      <dgm:prSet presAssocID="{6C8BBA6D-0FB0-4823-A09F-A53DF6246FF6}" presName="background" presStyleLbl="node0" presStyleIdx="0" presStyleCnt="1"/>
      <dgm:spPr/>
    </dgm:pt>
    <dgm:pt modelId="{7A16B9E0-41AF-4825-B355-936C79866775}" type="pres">
      <dgm:prSet presAssocID="{6C8BBA6D-0FB0-4823-A09F-A53DF6246FF6}" presName="text" presStyleLbl="fgAcc0" presStyleIdx="0" presStyleCnt="1" custScaleX="275374" custScaleY="2608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2039F4-48DB-4458-AFAA-D3D08C58897B}" type="pres">
      <dgm:prSet presAssocID="{6C8BBA6D-0FB0-4823-A09F-A53DF6246FF6}" presName="hierChild2" presStyleCnt="0"/>
      <dgm:spPr/>
    </dgm:pt>
    <dgm:pt modelId="{8AC7D385-EA16-4963-A368-E2A606B5F13A}" type="pres">
      <dgm:prSet presAssocID="{D8E5EDCA-9BE6-4D54-8B9B-365D7D8C6AF3}" presName="Name10" presStyleLbl="parChTrans1D2" presStyleIdx="0" presStyleCnt="6"/>
      <dgm:spPr/>
      <dgm:t>
        <a:bodyPr/>
        <a:lstStyle/>
        <a:p>
          <a:endParaRPr lang="en-US"/>
        </a:p>
      </dgm:t>
    </dgm:pt>
    <dgm:pt modelId="{51B1C9BD-9466-49BD-851D-413AD75EA196}" type="pres">
      <dgm:prSet presAssocID="{9BF1AB2D-FDA4-4DF1-9245-5104090C14BC}" presName="hierRoot2" presStyleCnt="0"/>
      <dgm:spPr/>
    </dgm:pt>
    <dgm:pt modelId="{AB8336A1-DCAA-44A5-9AA3-27F1D83235B3}" type="pres">
      <dgm:prSet presAssocID="{9BF1AB2D-FDA4-4DF1-9245-5104090C14BC}" presName="composite2" presStyleCnt="0"/>
      <dgm:spPr/>
    </dgm:pt>
    <dgm:pt modelId="{33A37DE0-C912-4DBE-9C9A-F28BEE9A3440}" type="pres">
      <dgm:prSet presAssocID="{9BF1AB2D-FDA4-4DF1-9245-5104090C14BC}" presName="background2" presStyleLbl="node2" presStyleIdx="0" presStyleCnt="6"/>
      <dgm:spPr/>
    </dgm:pt>
    <dgm:pt modelId="{945D4208-DB7A-4686-997A-82E823A6904F}" type="pres">
      <dgm:prSet presAssocID="{9BF1AB2D-FDA4-4DF1-9245-5104090C14BC}" presName="text2" presStyleLbl="fgAcc2" presStyleIdx="0" presStyleCnt="6" custScaleX="345096" custScaleY="18925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626C901-C4A3-4BBF-975B-01E727E47C0B}" type="pres">
      <dgm:prSet presAssocID="{9BF1AB2D-FDA4-4DF1-9245-5104090C14BC}" presName="hierChild3" presStyleCnt="0"/>
      <dgm:spPr/>
    </dgm:pt>
    <dgm:pt modelId="{7D88ACE6-9EF3-4CEC-9CF1-C92E65263BAF}" type="pres">
      <dgm:prSet presAssocID="{964A0F39-CAF0-4BA6-BC56-4F098B0EBC63}" presName="Name17" presStyleLbl="parChTrans1D3" presStyleIdx="0" presStyleCnt="6"/>
      <dgm:spPr/>
      <dgm:t>
        <a:bodyPr/>
        <a:lstStyle/>
        <a:p>
          <a:endParaRPr lang="en-US"/>
        </a:p>
      </dgm:t>
    </dgm:pt>
    <dgm:pt modelId="{8F925DF2-EE31-4248-857A-D51789EDE4C3}" type="pres">
      <dgm:prSet presAssocID="{9FC009F9-E146-4C45-A1D5-DF6C4EB18841}" presName="hierRoot3" presStyleCnt="0"/>
      <dgm:spPr/>
    </dgm:pt>
    <dgm:pt modelId="{07351141-E307-43E5-BF04-3635708E7187}" type="pres">
      <dgm:prSet presAssocID="{9FC009F9-E146-4C45-A1D5-DF6C4EB18841}" presName="composite3" presStyleCnt="0"/>
      <dgm:spPr/>
    </dgm:pt>
    <dgm:pt modelId="{FFA7C915-7B98-408D-9A28-0257AC126AAC}" type="pres">
      <dgm:prSet presAssocID="{9FC009F9-E146-4C45-A1D5-DF6C4EB18841}" presName="background3" presStyleLbl="node3" presStyleIdx="0" presStyleCnt="6"/>
      <dgm:spPr/>
    </dgm:pt>
    <dgm:pt modelId="{23C8FC53-02BA-4DDC-8398-04ABA18C1DF8}" type="pres">
      <dgm:prSet presAssocID="{9FC009F9-E146-4C45-A1D5-DF6C4EB18841}" presName="text3" presStyleLbl="fgAcc3" presStyleIdx="0" presStyleCnt="6" custScaleX="400713" custScaleY="2787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E976E6-3E64-46C9-9F65-AB6F16930357}" type="pres">
      <dgm:prSet presAssocID="{9FC009F9-E146-4C45-A1D5-DF6C4EB18841}" presName="hierChild4" presStyleCnt="0"/>
      <dgm:spPr/>
    </dgm:pt>
    <dgm:pt modelId="{4B395C47-2CA0-48B9-8387-11299730758B}" type="pres">
      <dgm:prSet presAssocID="{5318378C-858C-48C7-8DD9-85DACC8E5ECD}" presName="Name10" presStyleLbl="parChTrans1D2" presStyleIdx="1" presStyleCnt="6"/>
      <dgm:spPr/>
      <dgm:t>
        <a:bodyPr/>
        <a:lstStyle/>
        <a:p>
          <a:endParaRPr lang="en-US"/>
        </a:p>
      </dgm:t>
    </dgm:pt>
    <dgm:pt modelId="{F7ED683E-D50C-4B8A-A13F-5C4A2A994F1B}" type="pres">
      <dgm:prSet presAssocID="{8EDB4952-3364-499D-AF14-7868E441EABB}" presName="hierRoot2" presStyleCnt="0"/>
      <dgm:spPr/>
    </dgm:pt>
    <dgm:pt modelId="{87E5CEB2-5263-46F8-A96E-0F74D67622AF}" type="pres">
      <dgm:prSet presAssocID="{8EDB4952-3364-499D-AF14-7868E441EABB}" presName="composite2" presStyleCnt="0"/>
      <dgm:spPr/>
    </dgm:pt>
    <dgm:pt modelId="{B45B7A38-3CAA-44E0-BD8E-436053D45FEA}" type="pres">
      <dgm:prSet presAssocID="{8EDB4952-3364-499D-AF14-7868E441EABB}" presName="background2" presStyleLbl="node2" presStyleIdx="1" presStyleCnt="6"/>
      <dgm:spPr/>
    </dgm:pt>
    <dgm:pt modelId="{06A99ABA-FD1D-4F0A-8D58-1F7B7D4B74B5}" type="pres">
      <dgm:prSet presAssocID="{8EDB4952-3364-499D-AF14-7868E441EABB}" presName="text2" presStyleLbl="fgAcc2" presStyleIdx="1" presStyleCnt="6" custScaleX="499966" custScaleY="21608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0A22CFE-77E0-4A9D-BCA7-04B7F8567AEF}" type="pres">
      <dgm:prSet presAssocID="{8EDB4952-3364-499D-AF14-7868E441EABB}" presName="hierChild3" presStyleCnt="0"/>
      <dgm:spPr/>
    </dgm:pt>
    <dgm:pt modelId="{70E48C4A-A059-4BEA-858D-0404A6EF974E}" type="pres">
      <dgm:prSet presAssocID="{2BB7CC56-2B98-4D48-AC4D-DD9DD43C5BC7}" presName="Name17" presStyleLbl="parChTrans1D3" presStyleIdx="1" presStyleCnt="6"/>
      <dgm:spPr/>
      <dgm:t>
        <a:bodyPr/>
        <a:lstStyle/>
        <a:p>
          <a:endParaRPr lang="en-US"/>
        </a:p>
      </dgm:t>
    </dgm:pt>
    <dgm:pt modelId="{69E4A824-36C1-4103-BD32-58CC012C5396}" type="pres">
      <dgm:prSet presAssocID="{CFE2BB0B-D1BF-442E-BAB2-8A4E0BE7B038}" presName="hierRoot3" presStyleCnt="0"/>
      <dgm:spPr/>
    </dgm:pt>
    <dgm:pt modelId="{D02ED8EA-4A16-4FA2-B277-4C67575D8F02}" type="pres">
      <dgm:prSet presAssocID="{CFE2BB0B-D1BF-442E-BAB2-8A4E0BE7B038}" presName="composite3" presStyleCnt="0"/>
      <dgm:spPr/>
    </dgm:pt>
    <dgm:pt modelId="{FB455336-DE99-43F4-BF5C-4CB6635FB5C8}" type="pres">
      <dgm:prSet presAssocID="{CFE2BB0B-D1BF-442E-BAB2-8A4E0BE7B038}" presName="background3" presStyleLbl="node3" presStyleIdx="1" presStyleCnt="6"/>
      <dgm:spPr/>
    </dgm:pt>
    <dgm:pt modelId="{20B70863-826C-4593-962A-9BE359942EA3}" type="pres">
      <dgm:prSet presAssocID="{CFE2BB0B-D1BF-442E-BAB2-8A4E0BE7B038}" presName="text3" presStyleLbl="fgAcc3" presStyleIdx="1" presStyleCnt="6" custScaleX="359144" custScaleY="65488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F2C40F-688A-4C9A-8D50-CF69225325F9}" type="pres">
      <dgm:prSet presAssocID="{CFE2BB0B-D1BF-442E-BAB2-8A4E0BE7B038}" presName="hierChild4" presStyleCnt="0"/>
      <dgm:spPr/>
    </dgm:pt>
    <dgm:pt modelId="{642887B5-6A87-490F-ABEC-81BF48F80B17}" type="pres">
      <dgm:prSet presAssocID="{3E353033-80D4-4F03-ACE9-B3BBF55B9E65}" presName="Name10" presStyleLbl="parChTrans1D2" presStyleIdx="2" presStyleCnt="6"/>
      <dgm:spPr/>
      <dgm:t>
        <a:bodyPr/>
        <a:lstStyle/>
        <a:p>
          <a:endParaRPr lang="en-US"/>
        </a:p>
      </dgm:t>
    </dgm:pt>
    <dgm:pt modelId="{E00CC331-AC1E-4947-BB28-53941503A80E}" type="pres">
      <dgm:prSet presAssocID="{8B3B59D9-1C51-4BB8-B9B6-AEF0A0CA72CA}" presName="hierRoot2" presStyleCnt="0"/>
      <dgm:spPr/>
    </dgm:pt>
    <dgm:pt modelId="{C9D26A5D-9CB1-4D5C-BC82-CFBAA643E3F1}" type="pres">
      <dgm:prSet presAssocID="{8B3B59D9-1C51-4BB8-B9B6-AEF0A0CA72CA}" presName="composite2" presStyleCnt="0"/>
      <dgm:spPr/>
    </dgm:pt>
    <dgm:pt modelId="{CEE49ABF-7342-4D4D-B646-673E6E4470F0}" type="pres">
      <dgm:prSet presAssocID="{8B3B59D9-1C51-4BB8-B9B6-AEF0A0CA72CA}" presName="background2" presStyleLbl="node2" presStyleIdx="2" presStyleCnt="6"/>
      <dgm:spPr/>
    </dgm:pt>
    <dgm:pt modelId="{F5F89420-4602-4C96-BEF8-385CEF523E94}" type="pres">
      <dgm:prSet presAssocID="{8B3B59D9-1C51-4BB8-B9B6-AEF0A0CA72CA}" presName="text2" presStyleLbl="fgAcc2" presStyleIdx="2" presStyleCnt="6" custScaleX="382433" custScaleY="21608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600A4A0-67B0-424D-98D1-13A5235A44D6}" type="pres">
      <dgm:prSet presAssocID="{8B3B59D9-1C51-4BB8-B9B6-AEF0A0CA72CA}" presName="hierChild3" presStyleCnt="0"/>
      <dgm:spPr/>
    </dgm:pt>
    <dgm:pt modelId="{EE758E48-B7B2-453E-9EB5-87A2150D4005}" type="pres">
      <dgm:prSet presAssocID="{9DAAF5B5-65B4-429D-9906-5080AE4030BC}" presName="Name17" presStyleLbl="parChTrans1D3" presStyleIdx="2" presStyleCnt="6"/>
      <dgm:spPr/>
      <dgm:t>
        <a:bodyPr/>
        <a:lstStyle/>
        <a:p>
          <a:endParaRPr lang="en-US"/>
        </a:p>
      </dgm:t>
    </dgm:pt>
    <dgm:pt modelId="{998CAD11-83B5-4DFD-8484-EBBEE63EC37C}" type="pres">
      <dgm:prSet presAssocID="{17C6391E-1413-47B8-A9E9-5D1DF0F18AFE}" presName="hierRoot3" presStyleCnt="0"/>
      <dgm:spPr/>
    </dgm:pt>
    <dgm:pt modelId="{8EF0E962-4180-4B5E-A60F-5361FF5D0D1F}" type="pres">
      <dgm:prSet presAssocID="{17C6391E-1413-47B8-A9E9-5D1DF0F18AFE}" presName="composite3" presStyleCnt="0"/>
      <dgm:spPr/>
    </dgm:pt>
    <dgm:pt modelId="{983DB1B9-7AC2-40CA-BEF6-793A4E3EA8B4}" type="pres">
      <dgm:prSet presAssocID="{17C6391E-1413-47B8-A9E9-5D1DF0F18AFE}" presName="background3" presStyleLbl="node3" presStyleIdx="2" presStyleCnt="6"/>
      <dgm:spPr/>
    </dgm:pt>
    <dgm:pt modelId="{EB951A20-F194-44CA-AA7D-5856F36B3A6B}" type="pres">
      <dgm:prSet presAssocID="{17C6391E-1413-47B8-A9E9-5D1DF0F18AFE}" presName="text3" presStyleLbl="fgAcc3" presStyleIdx="2" presStyleCnt="6" custScaleX="312408" custScaleY="89129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056A4B9-873A-48CE-9BF3-F14E2FCAB622}" type="pres">
      <dgm:prSet presAssocID="{17C6391E-1413-47B8-A9E9-5D1DF0F18AFE}" presName="hierChild4" presStyleCnt="0"/>
      <dgm:spPr/>
    </dgm:pt>
    <dgm:pt modelId="{9643CF7D-138E-460F-B847-4A4CA8CC0336}" type="pres">
      <dgm:prSet presAssocID="{93DAF9E6-0770-4AB3-9A48-FA248BBDF960}" presName="Name10" presStyleLbl="parChTrans1D2" presStyleIdx="3" presStyleCnt="6"/>
      <dgm:spPr/>
      <dgm:t>
        <a:bodyPr/>
        <a:lstStyle/>
        <a:p>
          <a:endParaRPr lang="en-US"/>
        </a:p>
      </dgm:t>
    </dgm:pt>
    <dgm:pt modelId="{C87C0380-8C42-410F-851D-6EB1F7EACBDC}" type="pres">
      <dgm:prSet presAssocID="{1947C645-1563-44EA-8A54-521CE41384F2}" presName="hierRoot2" presStyleCnt="0"/>
      <dgm:spPr/>
    </dgm:pt>
    <dgm:pt modelId="{879CD939-6B8D-4EC4-83A8-ECD8AA32AAC4}" type="pres">
      <dgm:prSet presAssocID="{1947C645-1563-44EA-8A54-521CE41384F2}" presName="composite2" presStyleCnt="0"/>
      <dgm:spPr/>
    </dgm:pt>
    <dgm:pt modelId="{2181AB75-7B71-4E5A-BA01-2937DE17B5AC}" type="pres">
      <dgm:prSet presAssocID="{1947C645-1563-44EA-8A54-521CE41384F2}" presName="background2" presStyleLbl="node2" presStyleIdx="3" presStyleCnt="6"/>
      <dgm:spPr/>
    </dgm:pt>
    <dgm:pt modelId="{659EEB9C-DF45-4E2E-B35C-6866D5B12CA1}" type="pres">
      <dgm:prSet presAssocID="{1947C645-1563-44EA-8A54-521CE41384F2}" presName="text2" presStyleLbl="fgAcc2" presStyleIdx="3" presStyleCnt="6" custScaleX="311019" custScaleY="23407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0CE1719-7053-4372-A2B7-D24212E84B3F}" type="pres">
      <dgm:prSet presAssocID="{1947C645-1563-44EA-8A54-521CE41384F2}" presName="hierChild3" presStyleCnt="0"/>
      <dgm:spPr/>
    </dgm:pt>
    <dgm:pt modelId="{22C0950D-7C3E-4FCE-B3D3-64037A8ED87E}" type="pres">
      <dgm:prSet presAssocID="{CD0BD118-1B70-4D03-862D-3C88465A761A}" presName="Name17" presStyleLbl="parChTrans1D3" presStyleIdx="3" presStyleCnt="6"/>
      <dgm:spPr/>
      <dgm:t>
        <a:bodyPr/>
        <a:lstStyle/>
        <a:p>
          <a:endParaRPr lang="en-US"/>
        </a:p>
      </dgm:t>
    </dgm:pt>
    <dgm:pt modelId="{711B54BE-6D79-4618-8540-804A4E21095F}" type="pres">
      <dgm:prSet presAssocID="{D5C411A7-436D-4D33-B780-245BA57A0082}" presName="hierRoot3" presStyleCnt="0"/>
      <dgm:spPr/>
    </dgm:pt>
    <dgm:pt modelId="{35335EA5-1AE1-4A11-B03C-38FA8412AE80}" type="pres">
      <dgm:prSet presAssocID="{D5C411A7-436D-4D33-B780-245BA57A0082}" presName="composite3" presStyleCnt="0"/>
      <dgm:spPr/>
    </dgm:pt>
    <dgm:pt modelId="{694212E0-D7DC-463B-92C4-880E31B34D64}" type="pres">
      <dgm:prSet presAssocID="{D5C411A7-436D-4D33-B780-245BA57A0082}" presName="background3" presStyleLbl="node3" presStyleIdx="3" presStyleCnt="6"/>
      <dgm:spPr/>
    </dgm:pt>
    <dgm:pt modelId="{799ACFDD-4D50-4755-84A4-EAFEF630958A}" type="pres">
      <dgm:prSet presAssocID="{D5C411A7-436D-4D33-B780-245BA57A0082}" presName="text3" presStyleLbl="fgAcc3" presStyleIdx="3" presStyleCnt="6" custScaleX="381596" custScaleY="8020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03579A-EE50-4373-849A-AA8ABF9048DA}" type="pres">
      <dgm:prSet presAssocID="{D5C411A7-436D-4D33-B780-245BA57A0082}" presName="hierChild4" presStyleCnt="0"/>
      <dgm:spPr/>
    </dgm:pt>
    <dgm:pt modelId="{FF778E30-83EA-440C-BE44-731F27A761F4}" type="pres">
      <dgm:prSet presAssocID="{45B643C1-367D-43E0-B131-1863256E6882}" presName="Name10" presStyleLbl="parChTrans1D2" presStyleIdx="4" presStyleCnt="6"/>
      <dgm:spPr/>
      <dgm:t>
        <a:bodyPr/>
        <a:lstStyle/>
        <a:p>
          <a:endParaRPr lang="en-US"/>
        </a:p>
      </dgm:t>
    </dgm:pt>
    <dgm:pt modelId="{16742976-0857-4208-81FA-E467F358AC18}" type="pres">
      <dgm:prSet presAssocID="{95A8AC19-312C-418D-B88D-8690A42980DF}" presName="hierRoot2" presStyleCnt="0"/>
      <dgm:spPr/>
    </dgm:pt>
    <dgm:pt modelId="{D170B0B6-8BF5-4A32-91BB-B29A0D33F74D}" type="pres">
      <dgm:prSet presAssocID="{95A8AC19-312C-418D-B88D-8690A42980DF}" presName="composite2" presStyleCnt="0"/>
      <dgm:spPr/>
    </dgm:pt>
    <dgm:pt modelId="{5392872B-5D9A-4155-8B4D-9CF00E4A3EF3}" type="pres">
      <dgm:prSet presAssocID="{95A8AC19-312C-418D-B88D-8690A42980DF}" presName="background2" presStyleLbl="node2" presStyleIdx="4" presStyleCnt="6"/>
      <dgm:spPr/>
    </dgm:pt>
    <dgm:pt modelId="{CFDF280F-5C32-4185-A0E9-DBEDA568254C}" type="pres">
      <dgm:prSet presAssocID="{95A8AC19-312C-418D-B88D-8690A42980DF}" presName="text2" presStyleLbl="fgAcc2" presStyleIdx="4" presStyleCnt="6" custScaleX="421570" custScaleY="27279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3FA268B-29DA-4010-8E9D-152E94614921}" type="pres">
      <dgm:prSet presAssocID="{95A8AC19-312C-418D-B88D-8690A42980DF}" presName="hierChild3" presStyleCnt="0"/>
      <dgm:spPr/>
    </dgm:pt>
    <dgm:pt modelId="{023E7329-FCD1-4FD3-A147-6EAAEF64A3C7}" type="pres">
      <dgm:prSet presAssocID="{2FC73EBD-F16C-46DD-B3A9-E20DBE5E8875}" presName="Name17" presStyleLbl="parChTrans1D3" presStyleIdx="4" presStyleCnt="6"/>
      <dgm:spPr/>
      <dgm:t>
        <a:bodyPr/>
        <a:lstStyle/>
        <a:p>
          <a:endParaRPr lang="en-US"/>
        </a:p>
      </dgm:t>
    </dgm:pt>
    <dgm:pt modelId="{4DC4137C-7B64-4AF1-A64A-D51436102D1E}" type="pres">
      <dgm:prSet presAssocID="{8B3FB750-F172-42B5-9BAD-9DA29E3DFF4A}" presName="hierRoot3" presStyleCnt="0"/>
      <dgm:spPr/>
    </dgm:pt>
    <dgm:pt modelId="{6927B0F0-108E-4349-A08C-409E454497A6}" type="pres">
      <dgm:prSet presAssocID="{8B3FB750-F172-42B5-9BAD-9DA29E3DFF4A}" presName="composite3" presStyleCnt="0"/>
      <dgm:spPr/>
    </dgm:pt>
    <dgm:pt modelId="{CDD1D89D-0782-48A5-817C-AE6F14B77197}" type="pres">
      <dgm:prSet presAssocID="{8B3FB750-F172-42B5-9BAD-9DA29E3DFF4A}" presName="background3" presStyleLbl="node3" presStyleIdx="4" presStyleCnt="6"/>
      <dgm:spPr/>
    </dgm:pt>
    <dgm:pt modelId="{7B9EEC4F-CBA7-49EB-B7C2-9F20A26030DB}" type="pres">
      <dgm:prSet presAssocID="{8B3FB750-F172-42B5-9BAD-9DA29E3DFF4A}" presName="text3" presStyleLbl="fgAcc3" presStyleIdx="4" presStyleCnt="6" custScaleX="423842" custScaleY="10483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8EF0FCE-9917-4615-AC07-B38FA4CFD12B}" type="pres">
      <dgm:prSet presAssocID="{8B3FB750-F172-42B5-9BAD-9DA29E3DFF4A}" presName="hierChild4" presStyleCnt="0"/>
      <dgm:spPr/>
    </dgm:pt>
    <dgm:pt modelId="{971A6481-DBD9-419E-A036-F47958320F89}" type="pres">
      <dgm:prSet presAssocID="{2C543B7E-96B9-42AF-B4E4-494CDFCCF38D}" presName="Name10" presStyleLbl="parChTrans1D2" presStyleIdx="5" presStyleCnt="6"/>
      <dgm:spPr/>
      <dgm:t>
        <a:bodyPr/>
        <a:lstStyle/>
        <a:p>
          <a:endParaRPr lang="en-US"/>
        </a:p>
      </dgm:t>
    </dgm:pt>
    <dgm:pt modelId="{27DEA4F2-6565-4F5A-B4A1-E995ACC070CC}" type="pres">
      <dgm:prSet presAssocID="{317D41CC-5FA3-40CE-BFB9-B92283304FBA}" presName="hierRoot2" presStyleCnt="0"/>
      <dgm:spPr/>
    </dgm:pt>
    <dgm:pt modelId="{4509119B-F5FC-445B-910F-AAAB86DAB929}" type="pres">
      <dgm:prSet presAssocID="{317D41CC-5FA3-40CE-BFB9-B92283304FBA}" presName="composite2" presStyleCnt="0"/>
      <dgm:spPr/>
    </dgm:pt>
    <dgm:pt modelId="{BE7633E1-A518-4299-90D0-24D589924402}" type="pres">
      <dgm:prSet presAssocID="{317D41CC-5FA3-40CE-BFB9-B92283304FBA}" presName="background2" presStyleLbl="node2" presStyleIdx="5" presStyleCnt="6"/>
      <dgm:spPr/>
    </dgm:pt>
    <dgm:pt modelId="{79684B79-6F49-4575-B648-790C2737F463}" type="pres">
      <dgm:prSet presAssocID="{317D41CC-5FA3-40CE-BFB9-B92283304FBA}" presName="text2" presStyleLbl="fgAcc2" presStyleIdx="5" presStyleCnt="6" custScaleX="507547" custScaleY="1974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7375ADD-C03D-4A76-93B8-132EDD64AED2}" type="pres">
      <dgm:prSet presAssocID="{317D41CC-5FA3-40CE-BFB9-B92283304FBA}" presName="hierChild3" presStyleCnt="0"/>
      <dgm:spPr/>
    </dgm:pt>
    <dgm:pt modelId="{4AE42333-093C-4B8E-8EC7-C54C46A9E4B3}" type="pres">
      <dgm:prSet presAssocID="{1DF7E550-C9B2-4A81-BC09-1FB517320875}" presName="Name17" presStyleLbl="parChTrans1D3" presStyleIdx="5" presStyleCnt="6"/>
      <dgm:spPr/>
      <dgm:t>
        <a:bodyPr/>
        <a:lstStyle/>
        <a:p>
          <a:endParaRPr lang="en-US"/>
        </a:p>
      </dgm:t>
    </dgm:pt>
    <dgm:pt modelId="{DB0D1275-87EC-499A-9C47-3032619AA5F1}" type="pres">
      <dgm:prSet presAssocID="{BB5F242F-DA56-433E-A346-C7DB59CF955F}" presName="hierRoot3" presStyleCnt="0"/>
      <dgm:spPr/>
    </dgm:pt>
    <dgm:pt modelId="{8A8AF07F-0B2B-4509-889F-65DB46AE0F50}" type="pres">
      <dgm:prSet presAssocID="{BB5F242F-DA56-433E-A346-C7DB59CF955F}" presName="composite3" presStyleCnt="0"/>
      <dgm:spPr/>
    </dgm:pt>
    <dgm:pt modelId="{3D38E5DE-2C8A-4497-ACF8-C0FA5D2306F3}" type="pres">
      <dgm:prSet presAssocID="{BB5F242F-DA56-433E-A346-C7DB59CF955F}" presName="background3" presStyleLbl="node3" presStyleIdx="5" presStyleCnt="6"/>
      <dgm:spPr/>
    </dgm:pt>
    <dgm:pt modelId="{850A9A9E-DDD9-43C4-9152-87D86AC5FD44}" type="pres">
      <dgm:prSet presAssocID="{BB5F242F-DA56-433E-A346-C7DB59CF955F}" presName="text3" presStyleLbl="fgAcc3" presStyleIdx="5" presStyleCnt="6" custScaleX="449772" custScaleY="48045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2121045-E7AC-4E37-8B63-7767839743F8}" type="pres">
      <dgm:prSet presAssocID="{BB5F242F-DA56-433E-A346-C7DB59CF955F}" presName="hierChild4" presStyleCnt="0"/>
      <dgm:spPr/>
    </dgm:pt>
  </dgm:ptLst>
  <dgm:cxnLst>
    <dgm:cxn modelId="{A8CD6397-3745-46AC-89FC-900CAA15F3B2}" srcId="{1947C645-1563-44EA-8A54-521CE41384F2}" destId="{D5C411A7-436D-4D33-B780-245BA57A0082}" srcOrd="0" destOrd="0" parTransId="{CD0BD118-1B70-4D03-862D-3C88465A761A}" sibTransId="{EF0DD76E-B76B-4CAC-B203-369C21666214}"/>
    <dgm:cxn modelId="{E8CA5BA4-A0EF-49CA-81FE-50DAD92CB867}" srcId="{6C8BBA6D-0FB0-4823-A09F-A53DF6246FF6}" destId="{9BF1AB2D-FDA4-4DF1-9245-5104090C14BC}" srcOrd="0" destOrd="0" parTransId="{D8E5EDCA-9BE6-4D54-8B9B-365D7D8C6AF3}" sibTransId="{9632B353-037A-4538-95C9-822BB8BDE85D}"/>
    <dgm:cxn modelId="{4D0B3796-CE24-4023-9D14-F79CC20EBDC7}" type="presOf" srcId="{D5C411A7-436D-4D33-B780-245BA57A0082}" destId="{799ACFDD-4D50-4755-84A4-EAFEF630958A}" srcOrd="0" destOrd="0" presId="urn:microsoft.com/office/officeart/2005/8/layout/hierarchy1"/>
    <dgm:cxn modelId="{77EA9D1F-3466-424A-AC46-D8F58879FBF4}" type="presOf" srcId="{2FC73EBD-F16C-46DD-B3A9-E20DBE5E8875}" destId="{023E7329-FCD1-4FD3-A147-6EAAEF64A3C7}" srcOrd="0" destOrd="0" presId="urn:microsoft.com/office/officeart/2005/8/layout/hierarchy1"/>
    <dgm:cxn modelId="{19953E8D-1426-4863-97B3-10A0F381C974}" type="presOf" srcId="{5318378C-858C-48C7-8DD9-85DACC8E5ECD}" destId="{4B395C47-2CA0-48B9-8387-11299730758B}" srcOrd="0" destOrd="0" presId="urn:microsoft.com/office/officeart/2005/8/layout/hierarchy1"/>
    <dgm:cxn modelId="{B099EC2B-7D77-4EC7-AD07-A8091A57884B}" type="presOf" srcId="{CD0BD118-1B70-4D03-862D-3C88465A761A}" destId="{22C0950D-7C3E-4FCE-B3D3-64037A8ED87E}" srcOrd="0" destOrd="0" presId="urn:microsoft.com/office/officeart/2005/8/layout/hierarchy1"/>
    <dgm:cxn modelId="{A7D84C24-3461-43E3-B3D5-C4551CEA25CE}" type="presOf" srcId="{8EDB4952-3364-499D-AF14-7868E441EABB}" destId="{06A99ABA-FD1D-4F0A-8D58-1F7B7D4B74B5}" srcOrd="0" destOrd="0" presId="urn:microsoft.com/office/officeart/2005/8/layout/hierarchy1"/>
    <dgm:cxn modelId="{4DA19F13-B8BF-46FC-8B29-5B953CCA4888}" type="presOf" srcId="{1947C645-1563-44EA-8A54-521CE41384F2}" destId="{659EEB9C-DF45-4E2E-B35C-6866D5B12CA1}" srcOrd="0" destOrd="0" presId="urn:microsoft.com/office/officeart/2005/8/layout/hierarchy1"/>
    <dgm:cxn modelId="{9B704087-4234-4409-8EFC-B311FB1CB92B}" srcId="{6C8BBA6D-0FB0-4823-A09F-A53DF6246FF6}" destId="{8B3B59D9-1C51-4BB8-B9B6-AEF0A0CA72CA}" srcOrd="2" destOrd="0" parTransId="{3E353033-80D4-4F03-ACE9-B3BBF55B9E65}" sibTransId="{C38FD15F-BC3C-4E9B-B200-6E4CA03580E5}"/>
    <dgm:cxn modelId="{D4795FBC-73ED-4DE3-8C4A-E2086C3BB908}" type="presOf" srcId="{964A0F39-CAF0-4BA6-BC56-4F098B0EBC63}" destId="{7D88ACE6-9EF3-4CEC-9CF1-C92E65263BAF}" srcOrd="0" destOrd="0" presId="urn:microsoft.com/office/officeart/2005/8/layout/hierarchy1"/>
    <dgm:cxn modelId="{B98CBD9C-9CD7-47C2-AE91-0AE56F2FE8F5}" type="presOf" srcId="{8B3FB750-F172-42B5-9BAD-9DA29E3DFF4A}" destId="{7B9EEC4F-CBA7-49EB-B7C2-9F20A26030DB}" srcOrd="0" destOrd="0" presId="urn:microsoft.com/office/officeart/2005/8/layout/hierarchy1"/>
    <dgm:cxn modelId="{14B368A7-1F35-45AA-8C82-A5BC2DA6ACB7}" type="presOf" srcId="{3AEFAED7-5387-4CF3-AF59-8A1BD237A8BA}" destId="{6523FBD2-84C8-476E-A5DC-B22DEB977182}" srcOrd="0" destOrd="0" presId="urn:microsoft.com/office/officeart/2005/8/layout/hierarchy1"/>
    <dgm:cxn modelId="{7522B3F6-332E-4319-8E39-347CA3A39CD0}" type="presOf" srcId="{3E353033-80D4-4F03-ACE9-B3BBF55B9E65}" destId="{642887B5-6A87-490F-ABEC-81BF48F80B17}" srcOrd="0" destOrd="0" presId="urn:microsoft.com/office/officeart/2005/8/layout/hierarchy1"/>
    <dgm:cxn modelId="{70463CD0-1FE8-4953-87AB-29E52DC7E330}" type="presOf" srcId="{9FC009F9-E146-4C45-A1D5-DF6C4EB18841}" destId="{23C8FC53-02BA-4DDC-8398-04ABA18C1DF8}" srcOrd="0" destOrd="0" presId="urn:microsoft.com/office/officeart/2005/8/layout/hierarchy1"/>
    <dgm:cxn modelId="{50252DA9-1480-45C8-B3BD-763C724D95C8}" srcId="{9BF1AB2D-FDA4-4DF1-9245-5104090C14BC}" destId="{9FC009F9-E146-4C45-A1D5-DF6C4EB18841}" srcOrd="0" destOrd="0" parTransId="{964A0F39-CAF0-4BA6-BC56-4F098B0EBC63}" sibTransId="{8133A9B8-24C4-4795-BD0C-13723671BF38}"/>
    <dgm:cxn modelId="{10206407-8497-4897-958A-51540F558182}" type="presOf" srcId="{2BB7CC56-2B98-4D48-AC4D-DD9DD43C5BC7}" destId="{70E48C4A-A059-4BEA-858D-0404A6EF974E}" srcOrd="0" destOrd="0" presId="urn:microsoft.com/office/officeart/2005/8/layout/hierarchy1"/>
    <dgm:cxn modelId="{5D7E7577-691D-4F12-9C40-74AB47183D99}" type="presOf" srcId="{9DAAF5B5-65B4-429D-9906-5080AE4030BC}" destId="{EE758E48-B7B2-453E-9EB5-87A2150D4005}" srcOrd="0" destOrd="0" presId="urn:microsoft.com/office/officeart/2005/8/layout/hierarchy1"/>
    <dgm:cxn modelId="{CCA120F4-B4AD-4146-BB86-010EEDCD0D50}" type="presOf" srcId="{2C543B7E-96B9-42AF-B4E4-494CDFCCF38D}" destId="{971A6481-DBD9-419E-A036-F47958320F89}" srcOrd="0" destOrd="0" presId="urn:microsoft.com/office/officeart/2005/8/layout/hierarchy1"/>
    <dgm:cxn modelId="{F2C59F28-F26E-456E-9CEE-F267D3BD28DE}" srcId="{6C8BBA6D-0FB0-4823-A09F-A53DF6246FF6}" destId="{317D41CC-5FA3-40CE-BFB9-B92283304FBA}" srcOrd="5" destOrd="0" parTransId="{2C543B7E-96B9-42AF-B4E4-494CDFCCF38D}" sibTransId="{E33C0D1B-EAED-41C0-A0ED-42A78F74BD93}"/>
    <dgm:cxn modelId="{38B72D29-5AF0-4EE7-90DD-7C1772B43FA8}" type="presOf" srcId="{CFE2BB0B-D1BF-442E-BAB2-8A4E0BE7B038}" destId="{20B70863-826C-4593-962A-9BE359942EA3}" srcOrd="0" destOrd="0" presId="urn:microsoft.com/office/officeart/2005/8/layout/hierarchy1"/>
    <dgm:cxn modelId="{454E939F-03EF-4DB7-8BD2-8CDB1F233751}" srcId="{8B3B59D9-1C51-4BB8-B9B6-AEF0A0CA72CA}" destId="{17C6391E-1413-47B8-A9E9-5D1DF0F18AFE}" srcOrd="0" destOrd="0" parTransId="{9DAAF5B5-65B4-429D-9906-5080AE4030BC}" sibTransId="{71ABF4AF-3186-412E-8262-E015DA49934C}"/>
    <dgm:cxn modelId="{433534AF-0070-44F5-ACC2-AACDC06F6778}" type="presOf" srcId="{17C6391E-1413-47B8-A9E9-5D1DF0F18AFE}" destId="{EB951A20-F194-44CA-AA7D-5856F36B3A6B}" srcOrd="0" destOrd="0" presId="urn:microsoft.com/office/officeart/2005/8/layout/hierarchy1"/>
    <dgm:cxn modelId="{4D095F98-A60C-42D1-828B-3ABCC640E620}" type="presOf" srcId="{BB5F242F-DA56-433E-A346-C7DB59CF955F}" destId="{850A9A9E-DDD9-43C4-9152-87D86AC5FD44}" srcOrd="0" destOrd="0" presId="urn:microsoft.com/office/officeart/2005/8/layout/hierarchy1"/>
    <dgm:cxn modelId="{A5151867-DD60-483F-9FFE-D2AD589D464C}" srcId="{3AEFAED7-5387-4CF3-AF59-8A1BD237A8BA}" destId="{6C8BBA6D-0FB0-4823-A09F-A53DF6246FF6}" srcOrd="0" destOrd="0" parTransId="{C9568F02-F27D-4947-843C-87BC775C3D82}" sibTransId="{A7962BB9-77FE-40FF-91BD-372BD0B94E5C}"/>
    <dgm:cxn modelId="{D1FD8591-63EB-4A0A-8ED9-2DE79104F7C1}" srcId="{6C8BBA6D-0FB0-4823-A09F-A53DF6246FF6}" destId="{95A8AC19-312C-418D-B88D-8690A42980DF}" srcOrd="4" destOrd="0" parTransId="{45B643C1-367D-43E0-B131-1863256E6882}" sibTransId="{19F34071-4AD3-432E-9FFF-8A88AE8DDF95}"/>
    <dgm:cxn modelId="{F64A2B54-0CAB-439E-AA4A-BB8E45A11AE6}" srcId="{8EDB4952-3364-499D-AF14-7868E441EABB}" destId="{CFE2BB0B-D1BF-442E-BAB2-8A4E0BE7B038}" srcOrd="0" destOrd="0" parTransId="{2BB7CC56-2B98-4D48-AC4D-DD9DD43C5BC7}" sibTransId="{AF16334C-DB86-42D2-8F6E-C509BA2EC860}"/>
    <dgm:cxn modelId="{12BF6179-E4DB-43A5-B7CC-21EC3FBBC83D}" type="presOf" srcId="{93DAF9E6-0770-4AB3-9A48-FA248BBDF960}" destId="{9643CF7D-138E-460F-B847-4A4CA8CC0336}" srcOrd="0" destOrd="0" presId="urn:microsoft.com/office/officeart/2005/8/layout/hierarchy1"/>
    <dgm:cxn modelId="{190D42EF-A96E-439D-864E-5B1686378916}" type="presOf" srcId="{6C8BBA6D-0FB0-4823-A09F-A53DF6246FF6}" destId="{7A16B9E0-41AF-4825-B355-936C79866775}" srcOrd="0" destOrd="0" presId="urn:microsoft.com/office/officeart/2005/8/layout/hierarchy1"/>
    <dgm:cxn modelId="{9CC1C563-2717-443A-93C9-D59A84EB35B5}" type="presOf" srcId="{9BF1AB2D-FDA4-4DF1-9245-5104090C14BC}" destId="{945D4208-DB7A-4686-997A-82E823A6904F}" srcOrd="0" destOrd="0" presId="urn:microsoft.com/office/officeart/2005/8/layout/hierarchy1"/>
    <dgm:cxn modelId="{F9FFB993-63A1-425B-AF8B-186C67ECA130}" srcId="{6C8BBA6D-0FB0-4823-A09F-A53DF6246FF6}" destId="{1947C645-1563-44EA-8A54-521CE41384F2}" srcOrd="3" destOrd="0" parTransId="{93DAF9E6-0770-4AB3-9A48-FA248BBDF960}" sibTransId="{A6EF032B-F175-4827-BED6-D37DE3A64D20}"/>
    <dgm:cxn modelId="{286BA1B5-85B1-47BE-AA3B-7A4E883BA192}" srcId="{6C8BBA6D-0FB0-4823-A09F-A53DF6246FF6}" destId="{8EDB4952-3364-499D-AF14-7868E441EABB}" srcOrd="1" destOrd="0" parTransId="{5318378C-858C-48C7-8DD9-85DACC8E5ECD}" sibTransId="{0FA2EC81-7EF9-4956-9116-7BA74A4A4B4B}"/>
    <dgm:cxn modelId="{D0AF45A8-7945-47D7-8666-A9C0977886E5}" type="presOf" srcId="{95A8AC19-312C-418D-B88D-8690A42980DF}" destId="{CFDF280F-5C32-4185-A0E9-DBEDA568254C}" srcOrd="0" destOrd="0" presId="urn:microsoft.com/office/officeart/2005/8/layout/hierarchy1"/>
    <dgm:cxn modelId="{D42BD30D-4A87-4922-8AF4-847284AFF216}" type="presOf" srcId="{8B3B59D9-1C51-4BB8-B9B6-AEF0A0CA72CA}" destId="{F5F89420-4602-4C96-BEF8-385CEF523E94}" srcOrd="0" destOrd="0" presId="urn:microsoft.com/office/officeart/2005/8/layout/hierarchy1"/>
    <dgm:cxn modelId="{2FAAC845-F1C1-4A3D-A301-26A98A2DD973}" srcId="{317D41CC-5FA3-40CE-BFB9-B92283304FBA}" destId="{BB5F242F-DA56-433E-A346-C7DB59CF955F}" srcOrd="0" destOrd="0" parTransId="{1DF7E550-C9B2-4A81-BC09-1FB517320875}" sibTransId="{08266094-EDD2-4CCB-A33A-F34FD478070D}"/>
    <dgm:cxn modelId="{3CAB0CAB-4065-446B-B0B7-F93344CF4759}" type="presOf" srcId="{317D41CC-5FA3-40CE-BFB9-B92283304FBA}" destId="{79684B79-6F49-4575-B648-790C2737F463}" srcOrd="0" destOrd="0" presId="urn:microsoft.com/office/officeart/2005/8/layout/hierarchy1"/>
    <dgm:cxn modelId="{09AF9A7C-E1E6-48BD-97BC-17F13A5CBB18}" type="presOf" srcId="{1DF7E550-C9B2-4A81-BC09-1FB517320875}" destId="{4AE42333-093C-4B8E-8EC7-C54C46A9E4B3}" srcOrd="0" destOrd="0" presId="urn:microsoft.com/office/officeart/2005/8/layout/hierarchy1"/>
    <dgm:cxn modelId="{856F9F77-CA70-4C42-8A79-2D9F232E4DD1}" type="presOf" srcId="{D8E5EDCA-9BE6-4D54-8B9B-365D7D8C6AF3}" destId="{8AC7D385-EA16-4963-A368-E2A606B5F13A}" srcOrd="0" destOrd="0" presId="urn:microsoft.com/office/officeart/2005/8/layout/hierarchy1"/>
    <dgm:cxn modelId="{4BE3137B-A7D0-4AB6-B2EA-8EF3FF3B71E3}" type="presOf" srcId="{45B643C1-367D-43E0-B131-1863256E6882}" destId="{FF778E30-83EA-440C-BE44-731F27A761F4}" srcOrd="0" destOrd="0" presId="urn:microsoft.com/office/officeart/2005/8/layout/hierarchy1"/>
    <dgm:cxn modelId="{5F788EA4-39F8-4161-98C2-B08D2EE5F576}" srcId="{95A8AC19-312C-418D-B88D-8690A42980DF}" destId="{8B3FB750-F172-42B5-9BAD-9DA29E3DFF4A}" srcOrd="0" destOrd="0" parTransId="{2FC73EBD-F16C-46DD-B3A9-E20DBE5E8875}" sibTransId="{409ABA8E-FE6C-4A45-8F36-2F2D1482F436}"/>
    <dgm:cxn modelId="{AA89C8C0-1CB4-496E-9695-219550FD9349}" type="presParOf" srcId="{6523FBD2-84C8-476E-A5DC-B22DEB977182}" destId="{618EE2D6-B149-4597-94FF-ACE03F756319}" srcOrd="0" destOrd="0" presId="urn:microsoft.com/office/officeart/2005/8/layout/hierarchy1"/>
    <dgm:cxn modelId="{98696B22-029C-4EC5-A39E-BCD9D3405E57}" type="presParOf" srcId="{618EE2D6-B149-4597-94FF-ACE03F756319}" destId="{96EEEB0C-11F4-4A4C-8C99-FD3B7C197002}" srcOrd="0" destOrd="0" presId="urn:microsoft.com/office/officeart/2005/8/layout/hierarchy1"/>
    <dgm:cxn modelId="{3B4B6229-263E-44EA-9B24-B827004FAE74}" type="presParOf" srcId="{96EEEB0C-11F4-4A4C-8C99-FD3B7C197002}" destId="{40A17F7C-3E50-4286-80CB-5A7E7932A0FA}" srcOrd="0" destOrd="0" presId="urn:microsoft.com/office/officeart/2005/8/layout/hierarchy1"/>
    <dgm:cxn modelId="{9AAC1ECF-58ED-4134-9B76-A20B9785A792}" type="presParOf" srcId="{96EEEB0C-11F4-4A4C-8C99-FD3B7C197002}" destId="{7A16B9E0-41AF-4825-B355-936C79866775}" srcOrd="1" destOrd="0" presId="urn:microsoft.com/office/officeart/2005/8/layout/hierarchy1"/>
    <dgm:cxn modelId="{9C4FF30E-8B8C-45B0-9426-F379037DF413}" type="presParOf" srcId="{618EE2D6-B149-4597-94FF-ACE03F756319}" destId="{402039F4-48DB-4458-AFAA-D3D08C58897B}" srcOrd="1" destOrd="0" presId="urn:microsoft.com/office/officeart/2005/8/layout/hierarchy1"/>
    <dgm:cxn modelId="{F45392CC-6CC2-4F38-B594-701C1B767125}" type="presParOf" srcId="{402039F4-48DB-4458-AFAA-D3D08C58897B}" destId="{8AC7D385-EA16-4963-A368-E2A606B5F13A}" srcOrd="0" destOrd="0" presId="urn:microsoft.com/office/officeart/2005/8/layout/hierarchy1"/>
    <dgm:cxn modelId="{573FF49D-1016-4E7D-A7FB-1394BF547F27}" type="presParOf" srcId="{402039F4-48DB-4458-AFAA-D3D08C58897B}" destId="{51B1C9BD-9466-49BD-851D-413AD75EA196}" srcOrd="1" destOrd="0" presId="urn:microsoft.com/office/officeart/2005/8/layout/hierarchy1"/>
    <dgm:cxn modelId="{5C2FC394-F22E-49B5-A888-9E708BD775A3}" type="presParOf" srcId="{51B1C9BD-9466-49BD-851D-413AD75EA196}" destId="{AB8336A1-DCAA-44A5-9AA3-27F1D83235B3}" srcOrd="0" destOrd="0" presId="urn:microsoft.com/office/officeart/2005/8/layout/hierarchy1"/>
    <dgm:cxn modelId="{CA18E505-0ED0-4A80-B91C-DF5E346C58F5}" type="presParOf" srcId="{AB8336A1-DCAA-44A5-9AA3-27F1D83235B3}" destId="{33A37DE0-C912-4DBE-9C9A-F28BEE9A3440}" srcOrd="0" destOrd="0" presId="urn:microsoft.com/office/officeart/2005/8/layout/hierarchy1"/>
    <dgm:cxn modelId="{22A74F54-C5B1-4D4B-9D91-04350905C13A}" type="presParOf" srcId="{AB8336A1-DCAA-44A5-9AA3-27F1D83235B3}" destId="{945D4208-DB7A-4686-997A-82E823A6904F}" srcOrd="1" destOrd="0" presId="urn:microsoft.com/office/officeart/2005/8/layout/hierarchy1"/>
    <dgm:cxn modelId="{A5CC69B9-5B36-4E05-9146-DCC8B72776E2}" type="presParOf" srcId="{51B1C9BD-9466-49BD-851D-413AD75EA196}" destId="{0626C901-C4A3-4BBF-975B-01E727E47C0B}" srcOrd="1" destOrd="0" presId="urn:microsoft.com/office/officeart/2005/8/layout/hierarchy1"/>
    <dgm:cxn modelId="{9A6BF2A8-8818-420A-9681-D6E7C7F84CD4}" type="presParOf" srcId="{0626C901-C4A3-4BBF-975B-01E727E47C0B}" destId="{7D88ACE6-9EF3-4CEC-9CF1-C92E65263BAF}" srcOrd="0" destOrd="0" presId="urn:microsoft.com/office/officeart/2005/8/layout/hierarchy1"/>
    <dgm:cxn modelId="{F18AE3E4-EDAF-43E2-8D6A-010D6C26108C}" type="presParOf" srcId="{0626C901-C4A3-4BBF-975B-01E727E47C0B}" destId="{8F925DF2-EE31-4248-857A-D51789EDE4C3}" srcOrd="1" destOrd="0" presId="urn:microsoft.com/office/officeart/2005/8/layout/hierarchy1"/>
    <dgm:cxn modelId="{2EDAFCCD-C536-4484-A99E-82F3834073ED}" type="presParOf" srcId="{8F925DF2-EE31-4248-857A-D51789EDE4C3}" destId="{07351141-E307-43E5-BF04-3635708E7187}" srcOrd="0" destOrd="0" presId="urn:microsoft.com/office/officeart/2005/8/layout/hierarchy1"/>
    <dgm:cxn modelId="{B54310DE-D263-4478-A0AA-CA7BDF584801}" type="presParOf" srcId="{07351141-E307-43E5-BF04-3635708E7187}" destId="{FFA7C915-7B98-408D-9A28-0257AC126AAC}" srcOrd="0" destOrd="0" presId="urn:microsoft.com/office/officeart/2005/8/layout/hierarchy1"/>
    <dgm:cxn modelId="{5E357A13-9D2A-46AA-A3D5-6C713E6A9D6A}" type="presParOf" srcId="{07351141-E307-43E5-BF04-3635708E7187}" destId="{23C8FC53-02BA-4DDC-8398-04ABA18C1DF8}" srcOrd="1" destOrd="0" presId="urn:microsoft.com/office/officeart/2005/8/layout/hierarchy1"/>
    <dgm:cxn modelId="{C7B25290-7400-4DD1-8486-590968CF360C}" type="presParOf" srcId="{8F925DF2-EE31-4248-857A-D51789EDE4C3}" destId="{5FE976E6-3E64-46C9-9F65-AB6F16930357}" srcOrd="1" destOrd="0" presId="urn:microsoft.com/office/officeart/2005/8/layout/hierarchy1"/>
    <dgm:cxn modelId="{7FA37799-298C-4C29-AF50-9ED6B369E500}" type="presParOf" srcId="{402039F4-48DB-4458-AFAA-D3D08C58897B}" destId="{4B395C47-2CA0-48B9-8387-11299730758B}" srcOrd="2" destOrd="0" presId="urn:microsoft.com/office/officeart/2005/8/layout/hierarchy1"/>
    <dgm:cxn modelId="{434749AD-A546-4889-B457-E81AA6728263}" type="presParOf" srcId="{402039F4-48DB-4458-AFAA-D3D08C58897B}" destId="{F7ED683E-D50C-4B8A-A13F-5C4A2A994F1B}" srcOrd="3" destOrd="0" presId="urn:microsoft.com/office/officeart/2005/8/layout/hierarchy1"/>
    <dgm:cxn modelId="{6705736E-2FD5-4EE2-B676-2AE3A8292B5A}" type="presParOf" srcId="{F7ED683E-D50C-4B8A-A13F-5C4A2A994F1B}" destId="{87E5CEB2-5263-46F8-A96E-0F74D67622AF}" srcOrd="0" destOrd="0" presId="urn:microsoft.com/office/officeart/2005/8/layout/hierarchy1"/>
    <dgm:cxn modelId="{7B2DE243-0BB3-4144-A400-20B928CE9DC4}" type="presParOf" srcId="{87E5CEB2-5263-46F8-A96E-0F74D67622AF}" destId="{B45B7A38-3CAA-44E0-BD8E-436053D45FEA}" srcOrd="0" destOrd="0" presId="urn:microsoft.com/office/officeart/2005/8/layout/hierarchy1"/>
    <dgm:cxn modelId="{EA648BC3-6D38-4596-81A4-B42ED4BE4B1B}" type="presParOf" srcId="{87E5CEB2-5263-46F8-A96E-0F74D67622AF}" destId="{06A99ABA-FD1D-4F0A-8D58-1F7B7D4B74B5}" srcOrd="1" destOrd="0" presId="urn:microsoft.com/office/officeart/2005/8/layout/hierarchy1"/>
    <dgm:cxn modelId="{EA3A76B7-6191-4579-88AE-2CDD61F88FD0}" type="presParOf" srcId="{F7ED683E-D50C-4B8A-A13F-5C4A2A994F1B}" destId="{20A22CFE-77E0-4A9D-BCA7-04B7F8567AEF}" srcOrd="1" destOrd="0" presId="urn:microsoft.com/office/officeart/2005/8/layout/hierarchy1"/>
    <dgm:cxn modelId="{BFA8D55A-5540-4856-9960-407101B03D0F}" type="presParOf" srcId="{20A22CFE-77E0-4A9D-BCA7-04B7F8567AEF}" destId="{70E48C4A-A059-4BEA-858D-0404A6EF974E}" srcOrd="0" destOrd="0" presId="urn:microsoft.com/office/officeart/2005/8/layout/hierarchy1"/>
    <dgm:cxn modelId="{53BFCBDE-1998-4EBF-A892-CC0A7333E7EE}" type="presParOf" srcId="{20A22CFE-77E0-4A9D-BCA7-04B7F8567AEF}" destId="{69E4A824-36C1-4103-BD32-58CC012C5396}" srcOrd="1" destOrd="0" presId="urn:microsoft.com/office/officeart/2005/8/layout/hierarchy1"/>
    <dgm:cxn modelId="{1213DA7C-A00F-4B3A-87EA-131EFEDC494F}" type="presParOf" srcId="{69E4A824-36C1-4103-BD32-58CC012C5396}" destId="{D02ED8EA-4A16-4FA2-B277-4C67575D8F02}" srcOrd="0" destOrd="0" presId="urn:microsoft.com/office/officeart/2005/8/layout/hierarchy1"/>
    <dgm:cxn modelId="{5A474385-D54A-49A1-914D-15B7BE8EF8C1}" type="presParOf" srcId="{D02ED8EA-4A16-4FA2-B277-4C67575D8F02}" destId="{FB455336-DE99-43F4-BF5C-4CB6635FB5C8}" srcOrd="0" destOrd="0" presId="urn:microsoft.com/office/officeart/2005/8/layout/hierarchy1"/>
    <dgm:cxn modelId="{D5B55AE4-6DF9-4127-B784-E223C0006E0C}" type="presParOf" srcId="{D02ED8EA-4A16-4FA2-B277-4C67575D8F02}" destId="{20B70863-826C-4593-962A-9BE359942EA3}" srcOrd="1" destOrd="0" presId="urn:microsoft.com/office/officeart/2005/8/layout/hierarchy1"/>
    <dgm:cxn modelId="{B48B3045-4378-4F9D-B3F4-7C845CCC7DEC}" type="presParOf" srcId="{69E4A824-36C1-4103-BD32-58CC012C5396}" destId="{A4F2C40F-688A-4C9A-8D50-CF69225325F9}" srcOrd="1" destOrd="0" presId="urn:microsoft.com/office/officeart/2005/8/layout/hierarchy1"/>
    <dgm:cxn modelId="{C353FCE1-BA4C-4A82-B6C3-DFFE3AD7BA8E}" type="presParOf" srcId="{402039F4-48DB-4458-AFAA-D3D08C58897B}" destId="{642887B5-6A87-490F-ABEC-81BF48F80B17}" srcOrd="4" destOrd="0" presId="urn:microsoft.com/office/officeart/2005/8/layout/hierarchy1"/>
    <dgm:cxn modelId="{53497C30-93C6-4096-889C-74D7EA406AF0}" type="presParOf" srcId="{402039F4-48DB-4458-AFAA-D3D08C58897B}" destId="{E00CC331-AC1E-4947-BB28-53941503A80E}" srcOrd="5" destOrd="0" presId="urn:microsoft.com/office/officeart/2005/8/layout/hierarchy1"/>
    <dgm:cxn modelId="{83A6CAD6-A873-4286-92F3-8C36556BC049}" type="presParOf" srcId="{E00CC331-AC1E-4947-BB28-53941503A80E}" destId="{C9D26A5D-9CB1-4D5C-BC82-CFBAA643E3F1}" srcOrd="0" destOrd="0" presId="urn:microsoft.com/office/officeart/2005/8/layout/hierarchy1"/>
    <dgm:cxn modelId="{1E4D9CE9-2AE2-446D-B507-CAC2F0C9CEA5}" type="presParOf" srcId="{C9D26A5D-9CB1-4D5C-BC82-CFBAA643E3F1}" destId="{CEE49ABF-7342-4D4D-B646-673E6E4470F0}" srcOrd="0" destOrd="0" presId="urn:microsoft.com/office/officeart/2005/8/layout/hierarchy1"/>
    <dgm:cxn modelId="{18465A2B-2887-45F0-A126-3D975C37172E}" type="presParOf" srcId="{C9D26A5D-9CB1-4D5C-BC82-CFBAA643E3F1}" destId="{F5F89420-4602-4C96-BEF8-385CEF523E94}" srcOrd="1" destOrd="0" presId="urn:microsoft.com/office/officeart/2005/8/layout/hierarchy1"/>
    <dgm:cxn modelId="{8ADA7A7A-E9FD-4264-B851-D4F8F2273B0D}" type="presParOf" srcId="{E00CC331-AC1E-4947-BB28-53941503A80E}" destId="{8600A4A0-67B0-424D-98D1-13A5235A44D6}" srcOrd="1" destOrd="0" presId="urn:microsoft.com/office/officeart/2005/8/layout/hierarchy1"/>
    <dgm:cxn modelId="{F8A9972E-6264-4073-B4FE-744645AD5CAB}" type="presParOf" srcId="{8600A4A0-67B0-424D-98D1-13A5235A44D6}" destId="{EE758E48-B7B2-453E-9EB5-87A2150D4005}" srcOrd="0" destOrd="0" presId="urn:microsoft.com/office/officeart/2005/8/layout/hierarchy1"/>
    <dgm:cxn modelId="{BDB92901-2B21-4F58-B2BB-17D8D158A726}" type="presParOf" srcId="{8600A4A0-67B0-424D-98D1-13A5235A44D6}" destId="{998CAD11-83B5-4DFD-8484-EBBEE63EC37C}" srcOrd="1" destOrd="0" presId="urn:microsoft.com/office/officeart/2005/8/layout/hierarchy1"/>
    <dgm:cxn modelId="{6D912B4F-A947-4229-A7CE-DA0CACA65243}" type="presParOf" srcId="{998CAD11-83B5-4DFD-8484-EBBEE63EC37C}" destId="{8EF0E962-4180-4B5E-A60F-5361FF5D0D1F}" srcOrd="0" destOrd="0" presId="urn:microsoft.com/office/officeart/2005/8/layout/hierarchy1"/>
    <dgm:cxn modelId="{3E337D26-4865-4462-B720-1240D4CF8CA1}" type="presParOf" srcId="{8EF0E962-4180-4B5E-A60F-5361FF5D0D1F}" destId="{983DB1B9-7AC2-40CA-BEF6-793A4E3EA8B4}" srcOrd="0" destOrd="0" presId="urn:microsoft.com/office/officeart/2005/8/layout/hierarchy1"/>
    <dgm:cxn modelId="{F5EE0523-EBFC-40B6-AF1C-0A90F8696100}" type="presParOf" srcId="{8EF0E962-4180-4B5E-A60F-5361FF5D0D1F}" destId="{EB951A20-F194-44CA-AA7D-5856F36B3A6B}" srcOrd="1" destOrd="0" presId="urn:microsoft.com/office/officeart/2005/8/layout/hierarchy1"/>
    <dgm:cxn modelId="{82DA0663-7FFE-4128-89CD-6433FB3EE3E7}" type="presParOf" srcId="{998CAD11-83B5-4DFD-8484-EBBEE63EC37C}" destId="{D056A4B9-873A-48CE-9BF3-F14E2FCAB622}" srcOrd="1" destOrd="0" presId="urn:microsoft.com/office/officeart/2005/8/layout/hierarchy1"/>
    <dgm:cxn modelId="{F37EF504-21BD-46B4-9917-69FEA3352030}" type="presParOf" srcId="{402039F4-48DB-4458-AFAA-D3D08C58897B}" destId="{9643CF7D-138E-460F-B847-4A4CA8CC0336}" srcOrd="6" destOrd="0" presId="urn:microsoft.com/office/officeart/2005/8/layout/hierarchy1"/>
    <dgm:cxn modelId="{1828E826-5C26-4FF3-B3DF-2C5D9682712D}" type="presParOf" srcId="{402039F4-48DB-4458-AFAA-D3D08C58897B}" destId="{C87C0380-8C42-410F-851D-6EB1F7EACBDC}" srcOrd="7" destOrd="0" presId="urn:microsoft.com/office/officeart/2005/8/layout/hierarchy1"/>
    <dgm:cxn modelId="{EEDD6766-C78B-4878-8C57-E8DF064655F1}" type="presParOf" srcId="{C87C0380-8C42-410F-851D-6EB1F7EACBDC}" destId="{879CD939-6B8D-4EC4-83A8-ECD8AA32AAC4}" srcOrd="0" destOrd="0" presId="urn:microsoft.com/office/officeart/2005/8/layout/hierarchy1"/>
    <dgm:cxn modelId="{B37B8555-A965-4A78-B2F0-FA6B6D8095A6}" type="presParOf" srcId="{879CD939-6B8D-4EC4-83A8-ECD8AA32AAC4}" destId="{2181AB75-7B71-4E5A-BA01-2937DE17B5AC}" srcOrd="0" destOrd="0" presId="urn:microsoft.com/office/officeart/2005/8/layout/hierarchy1"/>
    <dgm:cxn modelId="{925A3F22-A180-4B98-A8C4-63C59AF43A38}" type="presParOf" srcId="{879CD939-6B8D-4EC4-83A8-ECD8AA32AAC4}" destId="{659EEB9C-DF45-4E2E-B35C-6866D5B12CA1}" srcOrd="1" destOrd="0" presId="urn:microsoft.com/office/officeart/2005/8/layout/hierarchy1"/>
    <dgm:cxn modelId="{919D6102-93E5-42F2-8680-0EA1BB6A38C5}" type="presParOf" srcId="{C87C0380-8C42-410F-851D-6EB1F7EACBDC}" destId="{30CE1719-7053-4372-A2B7-D24212E84B3F}" srcOrd="1" destOrd="0" presId="urn:microsoft.com/office/officeart/2005/8/layout/hierarchy1"/>
    <dgm:cxn modelId="{D5A9CB28-4F60-4AB0-83B9-AFAF60A3D75F}" type="presParOf" srcId="{30CE1719-7053-4372-A2B7-D24212E84B3F}" destId="{22C0950D-7C3E-4FCE-B3D3-64037A8ED87E}" srcOrd="0" destOrd="0" presId="urn:microsoft.com/office/officeart/2005/8/layout/hierarchy1"/>
    <dgm:cxn modelId="{5C125C30-8D3E-431E-BF6B-1D2859CD0FD8}" type="presParOf" srcId="{30CE1719-7053-4372-A2B7-D24212E84B3F}" destId="{711B54BE-6D79-4618-8540-804A4E21095F}" srcOrd="1" destOrd="0" presId="urn:microsoft.com/office/officeart/2005/8/layout/hierarchy1"/>
    <dgm:cxn modelId="{CF251A00-509C-4D0E-8F5E-D6EE3046715F}" type="presParOf" srcId="{711B54BE-6D79-4618-8540-804A4E21095F}" destId="{35335EA5-1AE1-4A11-B03C-38FA8412AE80}" srcOrd="0" destOrd="0" presId="urn:microsoft.com/office/officeart/2005/8/layout/hierarchy1"/>
    <dgm:cxn modelId="{714E0026-3C49-4E92-BF0C-B2EF82897D7C}" type="presParOf" srcId="{35335EA5-1AE1-4A11-B03C-38FA8412AE80}" destId="{694212E0-D7DC-463B-92C4-880E31B34D64}" srcOrd="0" destOrd="0" presId="urn:microsoft.com/office/officeart/2005/8/layout/hierarchy1"/>
    <dgm:cxn modelId="{4FC84B03-7C1F-498F-A571-1344F6FEB1E0}" type="presParOf" srcId="{35335EA5-1AE1-4A11-B03C-38FA8412AE80}" destId="{799ACFDD-4D50-4755-84A4-EAFEF630958A}" srcOrd="1" destOrd="0" presId="urn:microsoft.com/office/officeart/2005/8/layout/hierarchy1"/>
    <dgm:cxn modelId="{42C803C4-5029-4E87-AD53-4530858B576E}" type="presParOf" srcId="{711B54BE-6D79-4618-8540-804A4E21095F}" destId="{A503579A-EE50-4373-849A-AA8ABF9048DA}" srcOrd="1" destOrd="0" presId="urn:microsoft.com/office/officeart/2005/8/layout/hierarchy1"/>
    <dgm:cxn modelId="{419A3BC9-F43B-413A-99CB-2248B09D2E96}" type="presParOf" srcId="{402039F4-48DB-4458-AFAA-D3D08C58897B}" destId="{FF778E30-83EA-440C-BE44-731F27A761F4}" srcOrd="8" destOrd="0" presId="urn:microsoft.com/office/officeart/2005/8/layout/hierarchy1"/>
    <dgm:cxn modelId="{AB1A3E14-B474-49A7-8455-A5182107D147}" type="presParOf" srcId="{402039F4-48DB-4458-AFAA-D3D08C58897B}" destId="{16742976-0857-4208-81FA-E467F358AC18}" srcOrd="9" destOrd="0" presId="urn:microsoft.com/office/officeart/2005/8/layout/hierarchy1"/>
    <dgm:cxn modelId="{2969DBAA-F59F-49A0-85C5-738B9512BFFD}" type="presParOf" srcId="{16742976-0857-4208-81FA-E467F358AC18}" destId="{D170B0B6-8BF5-4A32-91BB-B29A0D33F74D}" srcOrd="0" destOrd="0" presId="urn:microsoft.com/office/officeart/2005/8/layout/hierarchy1"/>
    <dgm:cxn modelId="{23E47252-A66B-4A10-BC19-AAE7EA46F97B}" type="presParOf" srcId="{D170B0B6-8BF5-4A32-91BB-B29A0D33F74D}" destId="{5392872B-5D9A-4155-8B4D-9CF00E4A3EF3}" srcOrd="0" destOrd="0" presId="urn:microsoft.com/office/officeart/2005/8/layout/hierarchy1"/>
    <dgm:cxn modelId="{6349E58A-24C4-4F59-8F89-F7AF6144B447}" type="presParOf" srcId="{D170B0B6-8BF5-4A32-91BB-B29A0D33F74D}" destId="{CFDF280F-5C32-4185-A0E9-DBEDA568254C}" srcOrd="1" destOrd="0" presId="urn:microsoft.com/office/officeart/2005/8/layout/hierarchy1"/>
    <dgm:cxn modelId="{F5C38658-5CE2-4267-9B29-5AD430BF57D7}" type="presParOf" srcId="{16742976-0857-4208-81FA-E467F358AC18}" destId="{E3FA268B-29DA-4010-8E9D-152E94614921}" srcOrd="1" destOrd="0" presId="urn:microsoft.com/office/officeart/2005/8/layout/hierarchy1"/>
    <dgm:cxn modelId="{08CBA42D-9077-4FE1-A73A-F9B0576360C0}" type="presParOf" srcId="{E3FA268B-29DA-4010-8E9D-152E94614921}" destId="{023E7329-FCD1-4FD3-A147-6EAAEF64A3C7}" srcOrd="0" destOrd="0" presId="urn:microsoft.com/office/officeart/2005/8/layout/hierarchy1"/>
    <dgm:cxn modelId="{118FC6DF-DF46-429D-B4B4-71834331E78A}" type="presParOf" srcId="{E3FA268B-29DA-4010-8E9D-152E94614921}" destId="{4DC4137C-7B64-4AF1-A64A-D51436102D1E}" srcOrd="1" destOrd="0" presId="urn:microsoft.com/office/officeart/2005/8/layout/hierarchy1"/>
    <dgm:cxn modelId="{76CB15BD-8B45-4233-AA3F-0886A34013E0}" type="presParOf" srcId="{4DC4137C-7B64-4AF1-A64A-D51436102D1E}" destId="{6927B0F0-108E-4349-A08C-409E454497A6}" srcOrd="0" destOrd="0" presId="urn:microsoft.com/office/officeart/2005/8/layout/hierarchy1"/>
    <dgm:cxn modelId="{C694BD3F-F218-4386-881B-91CC58CBC05A}" type="presParOf" srcId="{6927B0F0-108E-4349-A08C-409E454497A6}" destId="{CDD1D89D-0782-48A5-817C-AE6F14B77197}" srcOrd="0" destOrd="0" presId="urn:microsoft.com/office/officeart/2005/8/layout/hierarchy1"/>
    <dgm:cxn modelId="{D25A3387-C41A-48C9-8763-A6D4ADEC8985}" type="presParOf" srcId="{6927B0F0-108E-4349-A08C-409E454497A6}" destId="{7B9EEC4F-CBA7-49EB-B7C2-9F20A26030DB}" srcOrd="1" destOrd="0" presId="urn:microsoft.com/office/officeart/2005/8/layout/hierarchy1"/>
    <dgm:cxn modelId="{BFF5BD81-0E86-4095-AFD8-E75A8CB8EE8A}" type="presParOf" srcId="{4DC4137C-7B64-4AF1-A64A-D51436102D1E}" destId="{C8EF0FCE-9917-4615-AC07-B38FA4CFD12B}" srcOrd="1" destOrd="0" presId="urn:microsoft.com/office/officeart/2005/8/layout/hierarchy1"/>
    <dgm:cxn modelId="{77DED58F-C316-4D32-9D29-1EF42DD7C632}" type="presParOf" srcId="{402039F4-48DB-4458-AFAA-D3D08C58897B}" destId="{971A6481-DBD9-419E-A036-F47958320F89}" srcOrd="10" destOrd="0" presId="urn:microsoft.com/office/officeart/2005/8/layout/hierarchy1"/>
    <dgm:cxn modelId="{4EAC307C-7F45-47EC-A240-7A570675F89A}" type="presParOf" srcId="{402039F4-48DB-4458-AFAA-D3D08C58897B}" destId="{27DEA4F2-6565-4F5A-B4A1-E995ACC070CC}" srcOrd="11" destOrd="0" presId="urn:microsoft.com/office/officeart/2005/8/layout/hierarchy1"/>
    <dgm:cxn modelId="{F02CD550-1C7E-404E-A360-1731E369257B}" type="presParOf" srcId="{27DEA4F2-6565-4F5A-B4A1-E995ACC070CC}" destId="{4509119B-F5FC-445B-910F-AAAB86DAB929}" srcOrd="0" destOrd="0" presId="urn:microsoft.com/office/officeart/2005/8/layout/hierarchy1"/>
    <dgm:cxn modelId="{6510E40D-CC67-4039-9915-CAA578A8A3BA}" type="presParOf" srcId="{4509119B-F5FC-445B-910F-AAAB86DAB929}" destId="{BE7633E1-A518-4299-90D0-24D589924402}" srcOrd="0" destOrd="0" presId="urn:microsoft.com/office/officeart/2005/8/layout/hierarchy1"/>
    <dgm:cxn modelId="{7E06C7EF-B29D-4C11-94B1-B1CC6F917C1F}" type="presParOf" srcId="{4509119B-F5FC-445B-910F-AAAB86DAB929}" destId="{79684B79-6F49-4575-B648-790C2737F463}" srcOrd="1" destOrd="0" presId="urn:microsoft.com/office/officeart/2005/8/layout/hierarchy1"/>
    <dgm:cxn modelId="{D98CF082-FA23-410F-BE91-B2DBB9832DE8}" type="presParOf" srcId="{27DEA4F2-6565-4F5A-B4A1-E995ACC070CC}" destId="{37375ADD-C03D-4A76-93B8-132EDD64AED2}" srcOrd="1" destOrd="0" presId="urn:microsoft.com/office/officeart/2005/8/layout/hierarchy1"/>
    <dgm:cxn modelId="{D278945C-D052-4941-BA86-AADAF4A6B631}" type="presParOf" srcId="{37375ADD-C03D-4A76-93B8-132EDD64AED2}" destId="{4AE42333-093C-4B8E-8EC7-C54C46A9E4B3}" srcOrd="0" destOrd="0" presId="urn:microsoft.com/office/officeart/2005/8/layout/hierarchy1"/>
    <dgm:cxn modelId="{C991D470-F8F1-4697-BD8D-FA21734200F3}" type="presParOf" srcId="{37375ADD-C03D-4A76-93B8-132EDD64AED2}" destId="{DB0D1275-87EC-499A-9C47-3032619AA5F1}" srcOrd="1" destOrd="0" presId="urn:microsoft.com/office/officeart/2005/8/layout/hierarchy1"/>
    <dgm:cxn modelId="{D7041AE9-E257-4A36-962E-64032ED6EB11}" type="presParOf" srcId="{DB0D1275-87EC-499A-9C47-3032619AA5F1}" destId="{8A8AF07F-0B2B-4509-889F-65DB46AE0F50}" srcOrd="0" destOrd="0" presId="urn:microsoft.com/office/officeart/2005/8/layout/hierarchy1"/>
    <dgm:cxn modelId="{C1CF4CFE-731E-4157-ADF3-97604540281A}" type="presParOf" srcId="{8A8AF07F-0B2B-4509-889F-65DB46AE0F50}" destId="{3D38E5DE-2C8A-4497-ACF8-C0FA5D2306F3}" srcOrd="0" destOrd="0" presId="urn:microsoft.com/office/officeart/2005/8/layout/hierarchy1"/>
    <dgm:cxn modelId="{6469756A-2103-4181-9C66-BBEC29DC7FA2}" type="presParOf" srcId="{8A8AF07F-0B2B-4509-889F-65DB46AE0F50}" destId="{850A9A9E-DDD9-43C4-9152-87D86AC5FD44}" srcOrd="1" destOrd="0" presId="urn:microsoft.com/office/officeart/2005/8/layout/hierarchy1"/>
    <dgm:cxn modelId="{E9A96AE3-C930-4C8B-ADBC-25C9503E8282}" type="presParOf" srcId="{DB0D1275-87EC-499A-9C47-3032619AA5F1}" destId="{E2121045-E7AC-4E37-8B63-7767839743F8}" srcOrd="1" destOrd="0" presId="urn:microsoft.com/office/officeart/2005/8/layout/hierarchy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AEFAED7-5387-4CF3-AF59-8A1BD237A8B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C8BBA6D-0FB0-4823-A09F-A53DF6246FF6}">
      <dgm:prSet phldrT="[Text]" custT="1"/>
      <dgm:spPr/>
      <dgm:t>
        <a:bodyPr/>
        <a:lstStyle/>
        <a:p>
          <a:r>
            <a:rPr lang="en-US" sz="1200" b="1" dirty="0" smtClean="0"/>
            <a:t>5. WARINAH (B. KANTI)</a:t>
          </a:r>
        </a:p>
      </dgm:t>
    </dgm:pt>
    <dgm:pt modelId="{C9568F02-F27D-4947-843C-87BC775C3D82}" type="parTrans" cxnId="{A5151867-DD60-483F-9FFE-D2AD589D464C}">
      <dgm:prSet/>
      <dgm:spPr/>
      <dgm:t>
        <a:bodyPr/>
        <a:lstStyle/>
        <a:p>
          <a:endParaRPr lang="en-US"/>
        </a:p>
      </dgm:t>
    </dgm:pt>
    <dgm:pt modelId="{A7962BB9-77FE-40FF-91BD-372BD0B94E5C}" type="sibTrans" cxnId="{A5151867-DD60-483F-9FFE-D2AD589D464C}">
      <dgm:prSet/>
      <dgm:spPr/>
      <dgm:t>
        <a:bodyPr/>
        <a:lstStyle/>
        <a:p>
          <a:endParaRPr lang="en-US"/>
        </a:p>
      </dgm:t>
    </dgm:pt>
    <dgm:pt modelId="{9BF1AB2D-FDA4-4DF1-9245-5104090C14BC}">
      <dgm:prSet phldrT="[Text]" custT="1"/>
      <dgm:spPr/>
      <dgm:t>
        <a:bodyPr/>
        <a:lstStyle/>
        <a:p>
          <a:r>
            <a:rPr lang="en-US" sz="1200" b="1" dirty="0" smtClean="0"/>
            <a:t>1. KANTI</a:t>
          </a:r>
          <a:endParaRPr lang="en-US" sz="1200" b="1" dirty="0"/>
        </a:p>
      </dgm:t>
    </dgm:pt>
    <dgm:pt modelId="{D8E5EDCA-9BE6-4D54-8B9B-365D7D8C6AF3}" type="parTrans" cxnId="{E8CA5BA4-A0EF-49CA-81FE-50DAD92CB867}">
      <dgm:prSet/>
      <dgm:spPr/>
      <dgm:t>
        <a:bodyPr/>
        <a:lstStyle/>
        <a:p>
          <a:endParaRPr lang="en-US" sz="1200"/>
        </a:p>
      </dgm:t>
    </dgm:pt>
    <dgm:pt modelId="{9632B353-037A-4538-95C9-822BB8BDE85D}" type="sibTrans" cxnId="{E8CA5BA4-A0EF-49CA-81FE-50DAD92CB867}">
      <dgm:prSet/>
      <dgm:spPr/>
      <dgm:t>
        <a:bodyPr/>
        <a:lstStyle/>
        <a:p>
          <a:endParaRPr lang="en-US"/>
        </a:p>
      </dgm:t>
    </dgm:pt>
    <dgm:pt modelId="{9FC009F9-E146-4C45-A1D5-DF6C4EB18841}">
      <dgm:prSet phldrT="[Text]" custT="1"/>
      <dgm:spPr/>
      <dgm:t>
        <a:bodyPr/>
        <a:lstStyle/>
        <a:p>
          <a:pPr algn="just"/>
          <a:r>
            <a:rPr lang="en-US" sz="1200" b="1" dirty="0" smtClean="0"/>
            <a:t>1. B. WANGUN</a:t>
          </a:r>
        </a:p>
        <a:p>
          <a:pPr algn="just"/>
          <a:r>
            <a:rPr lang="en-US" sz="1200" b="1" dirty="0" smtClean="0"/>
            <a:t>2. SONOSETIKO</a:t>
          </a:r>
        </a:p>
        <a:p>
          <a:pPr algn="just"/>
          <a:r>
            <a:rPr lang="en-US" sz="1200" b="1" dirty="0" smtClean="0"/>
            <a:t>3. B. NOYODRONO</a:t>
          </a:r>
        </a:p>
        <a:p>
          <a:pPr algn="just"/>
          <a:r>
            <a:rPr lang="en-US" sz="1200" b="1" dirty="0" smtClean="0"/>
            <a:t>4. PONCOTINO</a:t>
          </a:r>
        </a:p>
        <a:p>
          <a:pPr algn="just"/>
          <a:r>
            <a:rPr lang="en-US" sz="1200" b="1" dirty="0" smtClean="0"/>
            <a:t>5. WATINAH</a:t>
          </a:r>
          <a:endParaRPr lang="en-US" sz="1200" b="1" dirty="0"/>
        </a:p>
      </dgm:t>
    </dgm:pt>
    <dgm:pt modelId="{964A0F39-CAF0-4BA6-BC56-4F098B0EBC63}" type="parTrans" cxnId="{50252DA9-1480-45C8-B3BD-763C724D95C8}">
      <dgm:prSet/>
      <dgm:spPr/>
      <dgm:t>
        <a:bodyPr/>
        <a:lstStyle/>
        <a:p>
          <a:endParaRPr lang="en-US" sz="1200"/>
        </a:p>
      </dgm:t>
    </dgm:pt>
    <dgm:pt modelId="{8133A9B8-24C4-4795-BD0C-13723671BF38}" type="sibTrans" cxnId="{50252DA9-1480-45C8-B3BD-763C724D95C8}">
      <dgm:prSet/>
      <dgm:spPr/>
      <dgm:t>
        <a:bodyPr/>
        <a:lstStyle/>
        <a:p>
          <a:endParaRPr lang="en-US"/>
        </a:p>
      </dgm:t>
    </dgm:pt>
    <dgm:pt modelId="{8B3B59D9-1C51-4BB8-B9B6-AEF0A0CA72CA}">
      <dgm:prSet phldrT="[Text]" custT="1"/>
      <dgm:spPr/>
      <dgm:t>
        <a:bodyPr/>
        <a:lstStyle/>
        <a:p>
          <a:r>
            <a:rPr lang="en-US" sz="1200" b="1" dirty="0" smtClean="0"/>
            <a:t>3. SOSEMITO</a:t>
          </a:r>
        </a:p>
      </dgm:t>
    </dgm:pt>
    <dgm:pt modelId="{3E353033-80D4-4F03-ACE9-B3BBF55B9E65}" type="parTrans" cxnId="{9B704087-4234-4409-8EFC-B311FB1CB92B}">
      <dgm:prSet/>
      <dgm:spPr/>
      <dgm:t>
        <a:bodyPr/>
        <a:lstStyle/>
        <a:p>
          <a:endParaRPr lang="en-US" sz="1200"/>
        </a:p>
      </dgm:t>
    </dgm:pt>
    <dgm:pt modelId="{C38FD15F-BC3C-4E9B-B200-6E4CA03580E5}" type="sibTrans" cxnId="{9B704087-4234-4409-8EFC-B311FB1CB92B}">
      <dgm:prSet/>
      <dgm:spPr/>
      <dgm:t>
        <a:bodyPr/>
        <a:lstStyle/>
        <a:p>
          <a:endParaRPr lang="en-US"/>
        </a:p>
      </dgm:t>
    </dgm:pt>
    <dgm:pt modelId="{17C6391E-1413-47B8-A9E9-5D1DF0F18AFE}">
      <dgm:prSet custT="1"/>
      <dgm:spPr/>
      <dgm:t>
        <a:bodyPr/>
        <a:lstStyle/>
        <a:p>
          <a:pPr algn="just"/>
          <a:r>
            <a:rPr lang="en-US" sz="1200" b="1" dirty="0" smtClean="0"/>
            <a:t>1. B. KERTODRONO</a:t>
          </a:r>
        </a:p>
        <a:p>
          <a:pPr algn="just"/>
          <a:r>
            <a:rPr lang="en-US" sz="1200" b="1" dirty="0" smtClean="0"/>
            <a:t>2. B. ATMOYUNUS</a:t>
          </a:r>
        </a:p>
        <a:p>
          <a:pPr algn="just"/>
          <a:r>
            <a:rPr lang="en-US" sz="1200" b="1" dirty="0" smtClean="0"/>
            <a:t>3. KROMOKADIN</a:t>
          </a:r>
        </a:p>
        <a:p>
          <a:pPr algn="just"/>
          <a:r>
            <a:rPr lang="en-US" sz="1200" b="1" dirty="0" smtClean="0"/>
            <a:t>4. KARJOKALIR</a:t>
          </a:r>
        </a:p>
      </dgm:t>
    </dgm:pt>
    <dgm:pt modelId="{9DAAF5B5-65B4-429D-9906-5080AE4030BC}" type="parTrans" cxnId="{454E939F-03EF-4DB7-8BD2-8CDB1F233751}">
      <dgm:prSet/>
      <dgm:spPr/>
      <dgm:t>
        <a:bodyPr/>
        <a:lstStyle/>
        <a:p>
          <a:endParaRPr lang="en-US" sz="1200"/>
        </a:p>
      </dgm:t>
    </dgm:pt>
    <dgm:pt modelId="{71ABF4AF-3186-412E-8262-E015DA49934C}" type="sibTrans" cxnId="{454E939F-03EF-4DB7-8BD2-8CDB1F233751}">
      <dgm:prSet/>
      <dgm:spPr/>
      <dgm:t>
        <a:bodyPr/>
        <a:lstStyle/>
        <a:p>
          <a:endParaRPr lang="en-US"/>
        </a:p>
      </dgm:t>
    </dgm:pt>
    <dgm:pt modelId="{8EDB4952-3364-499D-AF14-7868E441EABB}">
      <dgm:prSet custT="1"/>
      <dgm:spPr/>
      <dgm:t>
        <a:bodyPr/>
        <a:lstStyle/>
        <a:p>
          <a:r>
            <a:rPr lang="en-US" sz="1200" b="1" dirty="0" smtClean="0"/>
            <a:t>2. SUTOSETIKO</a:t>
          </a:r>
          <a:endParaRPr lang="en-US" sz="1200" b="1" dirty="0"/>
        </a:p>
      </dgm:t>
    </dgm:pt>
    <dgm:pt modelId="{5318378C-858C-48C7-8DD9-85DACC8E5ECD}" type="parTrans" cxnId="{286BA1B5-85B1-47BE-AA3B-7A4E883BA192}">
      <dgm:prSet/>
      <dgm:spPr/>
      <dgm:t>
        <a:bodyPr/>
        <a:lstStyle/>
        <a:p>
          <a:endParaRPr lang="en-US" sz="1200"/>
        </a:p>
      </dgm:t>
    </dgm:pt>
    <dgm:pt modelId="{0FA2EC81-7EF9-4956-9116-7BA74A4A4B4B}" type="sibTrans" cxnId="{286BA1B5-85B1-47BE-AA3B-7A4E883BA192}">
      <dgm:prSet/>
      <dgm:spPr/>
      <dgm:t>
        <a:bodyPr/>
        <a:lstStyle/>
        <a:p>
          <a:endParaRPr lang="en-US"/>
        </a:p>
      </dgm:t>
    </dgm:pt>
    <dgm:pt modelId="{1947C645-1563-44EA-8A54-521CE41384F2}">
      <dgm:prSet custT="1"/>
      <dgm:spPr/>
      <dgm:t>
        <a:bodyPr/>
        <a:lstStyle/>
        <a:p>
          <a:r>
            <a:rPr lang="en-US" sz="1200" b="1" dirty="0" smtClean="0"/>
            <a:t>4. MENTOREJO</a:t>
          </a:r>
          <a:endParaRPr lang="en-US" sz="1200" b="1" dirty="0"/>
        </a:p>
      </dgm:t>
    </dgm:pt>
    <dgm:pt modelId="{93DAF9E6-0770-4AB3-9A48-FA248BBDF960}" type="parTrans" cxnId="{F9FFB993-63A1-425B-AF8B-186C67ECA130}">
      <dgm:prSet/>
      <dgm:spPr/>
      <dgm:t>
        <a:bodyPr/>
        <a:lstStyle/>
        <a:p>
          <a:endParaRPr lang="en-US" sz="1200"/>
        </a:p>
      </dgm:t>
    </dgm:pt>
    <dgm:pt modelId="{A6EF032B-F175-4827-BED6-D37DE3A64D20}" type="sibTrans" cxnId="{F9FFB993-63A1-425B-AF8B-186C67ECA130}">
      <dgm:prSet/>
      <dgm:spPr/>
      <dgm:t>
        <a:bodyPr/>
        <a:lstStyle/>
        <a:p>
          <a:endParaRPr lang="en-US"/>
        </a:p>
      </dgm:t>
    </dgm:pt>
    <dgm:pt modelId="{CFE2BB0B-D1BF-442E-BAB2-8A4E0BE7B038}">
      <dgm:prSet custT="1"/>
      <dgm:spPr/>
      <dgm:t>
        <a:bodyPr/>
        <a:lstStyle/>
        <a:p>
          <a:pPr algn="just"/>
          <a:r>
            <a:rPr lang="en-US" sz="1200" b="1" dirty="0" smtClean="0"/>
            <a:t>1. SATINEM</a:t>
          </a:r>
        </a:p>
        <a:p>
          <a:pPr algn="just"/>
          <a:r>
            <a:rPr lang="en-US" sz="1200" b="1" dirty="0" smtClean="0"/>
            <a:t>2. SOMOSAKIM</a:t>
          </a:r>
        </a:p>
      </dgm:t>
    </dgm:pt>
    <dgm:pt modelId="{2BB7CC56-2B98-4D48-AC4D-DD9DD43C5BC7}" type="parTrans" cxnId="{F64A2B54-0CAB-439E-AA4A-BB8E45A11AE6}">
      <dgm:prSet/>
      <dgm:spPr/>
      <dgm:t>
        <a:bodyPr/>
        <a:lstStyle/>
        <a:p>
          <a:endParaRPr lang="en-US" sz="1200"/>
        </a:p>
      </dgm:t>
    </dgm:pt>
    <dgm:pt modelId="{AF16334C-DB86-42D2-8F6E-C509BA2EC860}" type="sibTrans" cxnId="{F64A2B54-0CAB-439E-AA4A-BB8E45A11AE6}">
      <dgm:prSet/>
      <dgm:spPr/>
      <dgm:t>
        <a:bodyPr/>
        <a:lstStyle/>
        <a:p>
          <a:endParaRPr lang="en-US"/>
        </a:p>
      </dgm:t>
    </dgm:pt>
    <dgm:pt modelId="{D5C411A7-436D-4D33-B780-245BA57A0082}">
      <dgm:prSet custT="1"/>
      <dgm:spPr/>
      <dgm:t>
        <a:bodyPr/>
        <a:lstStyle/>
        <a:p>
          <a:pPr algn="just"/>
          <a:r>
            <a:rPr lang="en-US" sz="1200" b="1" dirty="0" smtClean="0"/>
            <a:t>1. SATI</a:t>
          </a:r>
        </a:p>
        <a:p>
          <a:pPr algn="just"/>
          <a:r>
            <a:rPr lang="en-US" sz="1200" b="1" dirty="0" smtClean="0"/>
            <a:t>2. TAYEM</a:t>
          </a:r>
        </a:p>
        <a:p>
          <a:pPr algn="just"/>
          <a:r>
            <a:rPr lang="en-US" sz="1200" b="1" dirty="0" smtClean="0"/>
            <a:t>3.  DALIM</a:t>
          </a:r>
        </a:p>
        <a:p>
          <a:pPr algn="just"/>
          <a:r>
            <a:rPr lang="en-US" sz="1200" b="1" dirty="0" smtClean="0"/>
            <a:t>4. TAKUT</a:t>
          </a:r>
        </a:p>
        <a:p>
          <a:pPr algn="just"/>
          <a:r>
            <a:rPr lang="en-US" sz="1200" b="1" dirty="0" smtClean="0"/>
            <a:t>5. GIMAN</a:t>
          </a:r>
        </a:p>
      </dgm:t>
    </dgm:pt>
    <dgm:pt modelId="{CD0BD118-1B70-4D03-862D-3C88465A761A}" type="parTrans" cxnId="{A8CD6397-3745-46AC-89FC-900CAA15F3B2}">
      <dgm:prSet/>
      <dgm:spPr/>
      <dgm:t>
        <a:bodyPr/>
        <a:lstStyle/>
        <a:p>
          <a:endParaRPr lang="en-US" sz="1200"/>
        </a:p>
      </dgm:t>
    </dgm:pt>
    <dgm:pt modelId="{EF0DD76E-B76B-4CAC-B203-369C21666214}" type="sibTrans" cxnId="{A8CD6397-3745-46AC-89FC-900CAA15F3B2}">
      <dgm:prSet/>
      <dgm:spPr/>
      <dgm:t>
        <a:bodyPr/>
        <a:lstStyle/>
        <a:p>
          <a:endParaRPr lang="en-US"/>
        </a:p>
      </dgm:t>
    </dgm:pt>
    <dgm:pt modelId="{95A8AC19-312C-418D-B88D-8690A42980DF}">
      <dgm:prSet custT="1"/>
      <dgm:spPr/>
      <dgm:t>
        <a:bodyPr/>
        <a:lstStyle/>
        <a:p>
          <a:r>
            <a:rPr lang="en-US" sz="1200" b="1" dirty="0" smtClean="0"/>
            <a:t>5. B. TRODONGSO</a:t>
          </a:r>
          <a:endParaRPr lang="en-US" sz="1200" b="1" dirty="0"/>
        </a:p>
      </dgm:t>
    </dgm:pt>
    <dgm:pt modelId="{45B643C1-367D-43E0-B131-1863256E6882}" type="parTrans" cxnId="{D1FD8591-63EB-4A0A-8ED9-2DE79104F7C1}">
      <dgm:prSet/>
      <dgm:spPr/>
      <dgm:t>
        <a:bodyPr/>
        <a:lstStyle/>
        <a:p>
          <a:endParaRPr lang="en-US" sz="1200"/>
        </a:p>
      </dgm:t>
    </dgm:pt>
    <dgm:pt modelId="{19F34071-4AD3-432E-9FFF-8A88AE8DDF95}" type="sibTrans" cxnId="{D1FD8591-63EB-4A0A-8ED9-2DE79104F7C1}">
      <dgm:prSet/>
      <dgm:spPr/>
      <dgm:t>
        <a:bodyPr/>
        <a:lstStyle/>
        <a:p>
          <a:endParaRPr lang="en-US"/>
        </a:p>
      </dgm:t>
    </dgm:pt>
    <dgm:pt modelId="{317D41CC-5FA3-40CE-BFB9-B92283304FBA}">
      <dgm:prSet custT="1"/>
      <dgm:spPr/>
      <dgm:t>
        <a:bodyPr/>
        <a:lstStyle/>
        <a:p>
          <a:r>
            <a:rPr lang="en-US" sz="1200" b="1" dirty="0" smtClean="0"/>
            <a:t>6. KARTOMO</a:t>
          </a:r>
          <a:endParaRPr lang="en-US" sz="1200" b="1" dirty="0"/>
        </a:p>
      </dgm:t>
    </dgm:pt>
    <dgm:pt modelId="{2C543B7E-96B9-42AF-B4E4-494CDFCCF38D}" type="parTrans" cxnId="{F2C59F28-F26E-456E-9CEE-F267D3BD28DE}">
      <dgm:prSet/>
      <dgm:spPr/>
      <dgm:t>
        <a:bodyPr/>
        <a:lstStyle/>
        <a:p>
          <a:endParaRPr lang="en-US" sz="1200"/>
        </a:p>
      </dgm:t>
    </dgm:pt>
    <dgm:pt modelId="{E33C0D1B-EAED-41C0-A0ED-42A78F74BD93}" type="sibTrans" cxnId="{F2C59F28-F26E-456E-9CEE-F267D3BD28DE}">
      <dgm:prSet/>
      <dgm:spPr/>
      <dgm:t>
        <a:bodyPr/>
        <a:lstStyle/>
        <a:p>
          <a:endParaRPr lang="en-US"/>
        </a:p>
      </dgm:t>
    </dgm:pt>
    <dgm:pt modelId="{8B3FB750-F172-42B5-9BAD-9DA29E3DFF4A}">
      <dgm:prSet custT="1"/>
      <dgm:spPr/>
      <dgm:t>
        <a:bodyPr/>
        <a:lstStyle/>
        <a:p>
          <a:pPr algn="just"/>
          <a:r>
            <a:rPr lang="en-US" sz="1200" b="1" dirty="0" smtClean="0"/>
            <a:t>1. GIMIN</a:t>
          </a:r>
        </a:p>
        <a:p>
          <a:pPr algn="just"/>
          <a:r>
            <a:rPr lang="en-US" sz="1200" b="1" dirty="0" smtClean="0"/>
            <a:t>2. TAMPIYO</a:t>
          </a:r>
        </a:p>
        <a:p>
          <a:pPr algn="just"/>
          <a:r>
            <a:rPr lang="en-US" sz="1200" b="1" dirty="0" smtClean="0"/>
            <a:t>3. NGATMAN</a:t>
          </a:r>
        </a:p>
        <a:p>
          <a:pPr algn="just"/>
          <a:r>
            <a:rPr lang="en-US" sz="1200" b="1" dirty="0" smtClean="0"/>
            <a:t>4. KEMIS</a:t>
          </a:r>
        </a:p>
      </dgm:t>
    </dgm:pt>
    <dgm:pt modelId="{2FC73EBD-F16C-46DD-B3A9-E20DBE5E8875}" type="parTrans" cxnId="{5F788EA4-39F8-4161-98C2-B08D2EE5F576}">
      <dgm:prSet/>
      <dgm:spPr/>
      <dgm:t>
        <a:bodyPr/>
        <a:lstStyle/>
        <a:p>
          <a:endParaRPr lang="en-US" sz="1200"/>
        </a:p>
      </dgm:t>
    </dgm:pt>
    <dgm:pt modelId="{409ABA8E-FE6C-4A45-8F36-2F2D1482F436}" type="sibTrans" cxnId="{5F788EA4-39F8-4161-98C2-B08D2EE5F576}">
      <dgm:prSet/>
      <dgm:spPr/>
      <dgm:t>
        <a:bodyPr/>
        <a:lstStyle/>
        <a:p>
          <a:endParaRPr lang="en-US"/>
        </a:p>
      </dgm:t>
    </dgm:pt>
    <dgm:pt modelId="{BB5F242F-DA56-433E-A346-C7DB59CF955F}">
      <dgm:prSet custT="1"/>
      <dgm:spPr/>
      <dgm:t>
        <a:bodyPr/>
        <a:lstStyle/>
        <a:p>
          <a:pPr algn="just"/>
          <a:r>
            <a:rPr lang="en-US" sz="1200" b="1" dirty="0" smtClean="0"/>
            <a:t>1. BAWUK</a:t>
          </a:r>
        </a:p>
        <a:p>
          <a:pPr algn="just"/>
          <a:r>
            <a:rPr lang="en-US" sz="1200" b="1" dirty="0" smtClean="0"/>
            <a:t>2. PEROT</a:t>
          </a:r>
        </a:p>
        <a:p>
          <a:pPr algn="just"/>
          <a:r>
            <a:rPr lang="en-US" sz="1200" b="1" dirty="0" smtClean="0"/>
            <a:t>3. TUMIN</a:t>
          </a:r>
        </a:p>
      </dgm:t>
    </dgm:pt>
    <dgm:pt modelId="{1DF7E550-C9B2-4A81-BC09-1FB517320875}" type="parTrans" cxnId="{2FAAC845-F1C1-4A3D-A301-26A98A2DD973}">
      <dgm:prSet/>
      <dgm:spPr/>
      <dgm:t>
        <a:bodyPr/>
        <a:lstStyle/>
        <a:p>
          <a:endParaRPr lang="en-US" sz="1200"/>
        </a:p>
      </dgm:t>
    </dgm:pt>
    <dgm:pt modelId="{08266094-EDD2-4CCB-A33A-F34FD478070D}" type="sibTrans" cxnId="{2FAAC845-F1C1-4A3D-A301-26A98A2DD973}">
      <dgm:prSet/>
      <dgm:spPr/>
      <dgm:t>
        <a:bodyPr/>
        <a:lstStyle/>
        <a:p>
          <a:endParaRPr lang="en-US"/>
        </a:p>
      </dgm:t>
    </dgm:pt>
    <dgm:pt modelId="{72978F20-9EC0-4F6F-ACAE-45389A7A64C9}">
      <dgm:prSet custT="1"/>
      <dgm:spPr/>
      <dgm:t>
        <a:bodyPr/>
        <a:lstStyle/>
        <a:p>
          <a:r>
            <a:rPr lang="en-US" sz="1200" b="1" dirty="0" smtClean="0"/>
            <a:t>7. B. WONORESO</a:t>
          </a:r>
          <a:endParaRPr lang="en-US" sz="1200" b="1" dirty="0"/>
        </a:p>
      </dgm:t>
    </dgm:pt>
    <dgm:pt modelId="{56A8648B-07E6-43B2-BCD9-16CA61389047}" type="parTrans" cxnId="{C900EE3E-5B46-4AB8-B073-C55B9B2BACE1}">
      <dgm:prSet/>
      <dgm:spPr/>
      <dgm:t>
        <a:bodyPr/>
        <a:lstStyle/>
        <a:p>
          <a:endParaRPr lang="en-US"/>
        </a:p>
      </dgm:t>
    </dgm:pt>
    <dgm:pt modelId="{FEB6AB34-FEB7-4BFA-86E1-A69A09D4BF97}" type="sibTrans" cxnId="{C900EE3E-5B46-4AB8-B073-C55B9B2BACE1}">
      <dgm:prSet/>
      <dgm:spPr/>
      <dgm:t>
        <a:bodyPr/>
        <a:lstStyle/>
        <a:p>
          <a:endParaRPr lang="en-US"/>
        </a:p>
      </dgm:t>
    </dgm:pt>
    <dgm:pt modelId="{2B58B750-7C2F-4FD2-9BBC-767E3CC185E8}">
      <dgm:prSet custT="1"/>
      <dgm:spPr/>
      <dgm:t>
        <a:bodyPr/>
        <a:lstStyle/>
        <a:p>
          <a:pPr algn="just"/>
          <a:r>
            <a:rPr lang="en-US" sz="1200" b="1" dirty="0" smtClean="0"/>
            <a:t>1. WASIYEM</a:t>
          </a:r>
        </a:p>
        <a:p>
          <a:pPr algn="just"/>
          <a:r>
            <a:rPr lang="en-US" sz="1200" b="1" dirty="0" smtClean="0"/>
            <a:t>2. WASINAH</a:t>
          </a:r>
        </a:p>
        <a:p>
          <a:pPr algn="just"/>
          <a:r>
            <a:rPr lang="en-US" sz="1200" b="1" dirty="0" smtClean="0"/>
            <a:t>3. TUYEM</a:t>
          </a:r>
        </a:p>
        <a:p>
          <a:pPr algn="just"/>
          <a:r>
            <a:rPr lang="en-US" sz="1200" b="1" dirty="0" smtClean="0"/>
            <a:t>4 . WAJEM</a:t>
          </a:r>
        </a:p>
        <a:p>
          <a:pPr algn="just"/>
          <a:r>
            <a:rPr lang="en-US" sz="1200" b="1" dirty="0" smtClean="0"/>
            <a:t>5. B. KARTOWIJOYO</a:t>
          </a:r>
        </a:p>
        <a:p>
          <a:pPr algn="just"/>
          <a:r>
            <a:rPr lang="en-US" sz="1200" b="1" dirty="0" smtClean="0"/>
            <a:t>6. GUMREK</a:t>
          </a:r>
          <a:endParaRPr lang="en-US" sz="1200" b="1" dirty="0"/>
        </a:p>
      </dgm:t>
    </dgm:pt>
    <dgm:pt modelId="{BD99B16D-4AFE-4F66-8323-0F7A2C4BCC70}" type="parTrans" cxnId="{7C80EBF4-BEED-448A-B49E-6D285DBD5AC6}">
      <dgm:prSet/>
      <dgm:spPr/>
    </dgm:pt>
    <dgm:pt modelId="{89A910B3-5D0D-4055-BF63-BFE0B860DBAE}" type="sibTrans" cxnId="{7C80EBF4-BEED-448A-B49E-6D285DBD5AC6}">
      <dgm:prSet/>
      <dgm:spPr/>
    </dgm:pt>
    <dgm:pt modelId="{6523FBD2-84C8-476E-A5DC-B22DEB977182}" type="pres">
      <dgm:prSet presAssocID="{3AEFAED7-5387-4CF3-AF59-8A1BD237A8B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18EE2D6-B149-4597-94FF-ACE03F756319}" type="pres">
      <dgm:prSet presAssocID="{6C8BBA6D-0FB0-4823-A09F-A53DF6246FF6}" presName="hierRoot1" presStyleCnt="0"/>
      <dgm:spPr/>
    </dgm:pt>
    <dgm:pt modelId="{96EEEB0C-11F4-4A4C-8C99-FD3B7C197002}" type="pres">
      <dgm:prSet presAssocID="{6C8BBA6D-0FB0-4823-A09F-A53DF6246FF6}" presName="composite" presStyleCnt="0"/>
      <dgm:spPr/>
    </dgm:pt>
    <dgm:pt modelId="{40A17F7C-3E50-4286-80CB-5A7E7932A0FA}" type="pres">
      <dgm:prSet presAssocID="{6C8BBA6D-0FB0-4823-A09F-A53DF6246FF6}" presName="background" presStyleLbl="node0" presStyleIdx="0" presStyleCnt="1"/>
      <dgm:spPr/>
    </dgm:pt>
    <dgm:pt modelId="{7A16B9E0-41AF-4825-B355-936C79866775}" type="pres">
      <dgm:prSet presAssocID="{6C8BBA6D-0FB0-4823-A09F-A53DF6246FF6}" presName="text" presStyleLbl="fgAcc0" presStyleIdx="0" presStyleCnt="1" custScaleX="275374" custScaleY="2608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2039F4-48DB-4458-AFAA-D3D08C58897B}" type="pres">
      <dgm:prSet presAssocID="{6C8BBA6D-0FB0-4823-A09F-A53DF6246FF6}" presName="hierChild2" presStyleCnt="0"/>
      <dgm:spPr/>
    </dgm:pt>
    <dgm:pt modelId="{8AC7D385-EA16-4963-A368-E2A606B5F13A}" type="pres">
      <dgm:prSet presAssocID="{D8E5EDCA-9BE6-4D54-8B9B-365D7D8C6AF3}" presName="Name10" presStyleLbl="parChTrans1D2" presStyleIdx="0" presStyleCnt="7"/>
      <dgm:spPr/>
      <dgm:t>
        <a:bodyPr/>
        <a:lstStyle/>
        <a:p>
          <a:endParaRPr lang="en-US"/>
        </a:p>
      </dgm:t>
    </dgm:pt>
    <dgm:pt modelId="{51B1C9BD-9466-49BD-851D-413AD75EA196}" type="pres">
      <dgm:prSet presAssocID="{9BF1AB2D-FDA4-4DF1-9245-5104090C14BC}" presName="hierRoot2" presStyleCnt="0"/>
      <dgm:spPr/>
    </dgm:pt>
    <dgm:pt modelId="{AB8336A1-DCAA-44A5-9AA3-27F1D83235B3}" type="pres">
      <dgm:prSet presAssocID="{9BF1AB2D-FDA4-4DF1-9245-5104090C14BC}" presName="composite2" presStyleCnt="0"/>
      <dgm:spPr/>
    </dgm:pt>
    <dgm:pt modelId="{33A37DE0-C912-4DBE-9C9A-F28BEE9A3440}" type="pres">
      <dgm:prSet presAssocID="{9BF1AB2D-FDA4-4DF1-9245-5104090C14BC}" presName="background2" presStyleLbl="node2" presStyleIdx="0" presStyleCnt="7"/>
      <dgm:spPr/>
    </dgm:pt>
    <dgm:pt modelId="{945D4208-DB7A-4686-997A-82E823A6904F}" type="pres">
      <dgm:prSet presAssocID="{9BF1AB2D-FDA4-4DF1-9245-5104090C14BC}" presName="text2" presStyleLbl="fgAcc2" presStyleIdx="0" presStyleCnt="7" custScaleX="345096" custScaleY="18925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626C901-C4A3-4BBF-975B-01E727E47C0B}" type="pres">
      <dgm:prSet presAssocID="{9BF1AB2D-FDA4-4DF1-9245-5104090C14BC}" presName="hierChild3" presStyleCnt="0"/>
      <dgm:spPr/>
    </dgm:pt>
    <dgm:pt modelId="{7D88ACE6-9EF3-4CEC-9CF1-C92E65263BAF}" type="pres">
      <dgm:prSet presAssocID="{964A0F39-CAF0-4BA6-BC56-4F098B0EBC63}" presName="Name17" presStyleLbl="parChTrans1D3" presStyleIdx="0" presStyleCnt="7"/>
      <dgm:spPr/>
      <dgm:t>
        <a:bodyPr/>
        <a:lstStyle/>
        <a:p>
          <a:endParaRPr lang="en-US"/>
        </a:p>
      </dgm:t>
    </dgm:pt>
    <dgm:pt modelId="{8F925DF2-EE31-4248-857A-D51789EDE4C3}" type="pres">
      <dgm:prSet presAssocID="{9FC009F9-E146-4C45-A1D5-DF6C4EB18841}" presName="hierRoot3" presStyleCnt="0"/>
      <dgm:spPr/>
    </dgm:pt>
    <dgm:pt modelId="{07351141-E307-43E5-BF04-3635708E7187}" type="pres">
      <dgm:prSet presAssocID="{9FC009F9-E146-4C45-A1D5-DF6C4EB18841}" presName="composite3" presStyleCnt="0"/>
      <dgm:spPr/>
    </dgm:pt>
    <dgm:pt modelId="{FFA7C915-7B98-408D-9A28-0257AC126AAC}" type="pres">
      <dgm:prSet presAssocID="{9FC009F9-E146-4C45-A1D5-DF6C4EB18841}" presName="background3" presStyleLbl="node3" presStyleIdx="0" presStyleCnt="7"/>
      <dgm:spPr/>
    </dgm:pt>
    <dgm:pt modelId="{23C8FC53-02BA-4DDC-8398-04ABA18C1DF8}" type="pres">
      <dgm:prSet presAssocID="{9FC009F9-E146-4C45-A1D5-DF6C4EB18841}" presName="text3" presStyleLbl="fgAcc3" presStyleIdx="0" presStyleCnt="7" custScaleX="400713" custScaleY="55049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E976E6-3E64-46C9-9F65-AB6F16930357}" type="pres">
      <dgm:prSet presAssocID="{9FC009F9-E146-4C45-A1D5-DF6C4EB18841}" presName="hierChild4" presStyleCnt="0"/>
      <dgm:spPr/>
    </dgm:pt>
    <dgm:pt modelId="{4B395C47-2CA0-48B9-8387-11299730758B}" type="pres">
      <dgm:prSet presAssocID="{5318378C-858C-48C7-8DD9-85DACC8E5ECD}" presName="Name10" presStyleLbl="parChTrans1D2" presStyleIdx="1" presStyleCnt="7"/>
      <dgm:spPr/>
      <dgm:t>
        <a:bodyPr/>
        <a:lstStyle/>
        <a:p>
          <a:endParaRPr lang="en-US"/>
        </a:p>
      </dgm:t>
    </dgm:pt>
    <dgm:pt modelId="{F7ED683E-D50C-4B8A-A13F-5C4A2A994F1B}" type="pres">
      <dgm:prSet presAssocID="{8EDB4952-3364-499D-AF14-7868E441EABB}" presName="hierRoot2" presStyleCnt="0"/>
      <dgm:spPr/>
    </dgm:pt>
    <dgm:pt modelId="{87E5CEB2-5263-46F8-A96E-0F74D67622AF}" type="pres">
      <dgm:prSet presAssocID="{8EDB4952-3364-499D-AF14-7868E441EABB}" presName="composite2" presStyleCnt="0"/>
      <dgm:spPr/>
    </dgm:pt>
    <dgm:pt modelId="{B45B7A38-3CAA-44E0-BD8E-436053D45FEA}" type="pres">
      <dgm:prSet presAssocID="{8EDB4952-3364-499D-AF14-7868E441EABB}" presName="background2" presStyleLbl="node2" presStyleIdx="1" presStyleCnt="7"/>
      <dgm:spPr/>
    </dgm:pt>
    <dgm:pt modelId="{06A99ABA-FD1D-4F0A-8D58-1F7B7D4B74B5}" type="pres">
      <dgm:prSet presAssocID="{8EDB4952-3364-499D-AF14-7868E441EABB}" presName="text2" presStyleLbl="fgAcc2" presStyleIdx="1" presStyleCnt="7" custScaleX="499966" custScaleY="21608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0A22CFE-77E0-4A9D-BCA7-04B7F8567AEF}" type="pres">
      <dgm:prSet presAssocID="{8EDB4952-3364-499D-AF14-7868E441EABB}" presName="hierChild3" presStyleCnt="0"/>
      <dgm:spPr/>
    </dgm:pt>
    <dgm:pt modelId="{70E48C4A-A059-4BEA-858D-0404A6EF974E}" type="pres">
      <dgm:prSet presAssocID="{2BB7CC56-2B98-4D48-AC4D-DD9DD43C5BC7}" presName="Name17" presStyleLbl="parChTrans1D3" presStyleIdx="1" presStyleCnt="7"/>
      <dgm:spPr/>
      <dgm:t>
        <a:bodyPr/>
        <a:lstStyle/>
        <a:p>
          <a:endParaRPr lang="en-US"/>
        </a:p>
      </dgm:t>
    </dgm:pt>
    <dgm:pt modelId="{69E4A824-36C1-4103-BD32-58CC012C5396}" type="pres">
      <dgm:prSet presAssocID="{CFE2BB0B-D1BF-442E-BAB2-8A4E0BE7B038}" presName="hierRoot3" presStyleCnt="0"/>
      <dgm:spPr/>
    </dgm:pt>
    <dgm:pt modelId="{D02ED8EA-4A16-4FA2-B277-4C67575D8F02}" type="pres">
      <dgm:prSet presAssocID="{CFE2BB0B-D1BF-442E-BAB2-8A4E0BE7B038}" presName="composite3" presStyleCnt="0"/>
      <dgm:spPr/>
    </dgm:pt>
    <dgm:pt modelId="{FB455336-DE99-43F4-BF5C-4CB6635FB5C8}" type="pres">
      <dgm:prSet presAssocID="{CFE2BB0B-D1BF-442E-BAB2-8A4E0BE7B038}" presName="background3" presStyleLbl="node3" presStyleIdx="1" presStyleCnt="7"/>
      <dgm:spPr/>
    </dgm:pt>
    <dgm:pt modelId="{20B70863-826C-4593-962A-9BE359942EA3}" type="pres">
      <dgm:prSet presAssocID="{CFE2BB0B-D1BF-442E-BAB2-8A4E0BE7B038}" presName="text3" presStyleLbl="fgAcc3" presStyleIdx="1" presStyleCnt="7" custScaleX="359144" custScaleY="32689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F2C40F-688A-4C9A-8D50-CF69225325F9}" type="pres">
      <dgm:prSet presAssocID="{CFE2BB0B-D1BF-442E-BAB2-8A4E0BE7B038}" presName="hierChild4" presStyleCnt="0"/>
      <dgm:spPr/>
    </dgm:pt>
    <dgm:pt modelId="{642887B5-6A87-490F-ABEC-81BF48F80B17}" type="pres">
      <dgm:prSet presAssocID="{3E353033-80D4-4F03-ACE9-B3BBF55B9E65}" presName="Name10" presStyleLbl="parChTrans1D2" presStyleIdx="2" presStyleCnt="7"/>
      <dgm:spPr/>
      <dgm:t>
        <a:bodyPr/>
        <a:lstStyle/>
        <a:p>
          <a:endParaRPr lang="en-US"/>
        </a:p>
      </dgm:t>
    </dgm:pt>
    <dgm:pt modelId="{E00CC331-AC1E-4947-BB28-53941503A80E}" type="pres">
      <dgm:prSet presAssocID="{8B3B59D9-1C51-4BB8-B9B6-AEF0A0CA72CA}" presName="hierRoot2" presStyleCnt="0"/>
      <dgm:spPr/>
    </dgm:pt>
    <dgm:pt modelId="{C9D26A5D-9CB1-4D5C-BC82-CFBAA643E3F1}" type="pres">
      <dgm:prSet presAssocID="{8B3B59D9-1C51-4BB8-B9B6-AEF0A0CA72CA}" presName="composite2" presStyleCnt="0"/>
      <dgm:spPr/>
    </dgm:pt>
    <dgm:pt modelId="{CEE49ABF-7342-4D4D-B646-673E6E4470F0}" type="pres">
      <dgm:prSet presAssocID="{8B3B59D9-1C51-4BB8-B9B6-AEF0A0CA72CA}" presName="background2" presStyleLbl="node2" presStyleIdx="2" presStyleCnt="7"/>
      <dgm:spPr/>
    </dgm:pt>
    <dgm:pt modelId="{F5F89420-4602-4C96-BEF8-385CEF523E94}" type="pres">
      <dgm:prSet presAssocID="{8B3B59D9-1C51-4BB8-B9B6-AEF0A0CA72CA}" presName="text2" presStyleLbl="fgAcc2" presStyleIdx="2" presStyleCnt="7" custScaleX="382433" custScaleY="21608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600A4A0-67B0-424D-98D1-13A5235A44D6}" type="pres">
      <dgm:prSet presAssocID="{8B3B59D9-1C51-4BB8-B9B6-AEF0A0CA72CA}" presName="hierChild3" presStyleCnt="0"/>
      <dgm:spPr/>
    </dgm:pt>
    <dgm:pt modelId="{EE758E48-B7B2-453E-9EB5-87A2150D4005}" type="pres">
      <dgm:prSet presAssocID="{9DAAF5B5-65B4-429D-9906-5080AE4030BC}" presName="Name17" presStyleLbl="parChTrans1D3" presStyleIdx="2" presStyleCnt="7"/>
      <dgm:spPr/>
      <dgm:t>
        <a:bodyPr/>
        <a:lstStyle/>
        <a:p>
          <a:endParaRPr lang="en-US"/>
        </a:p>
      </dgm:t>
    </dgm:pt>
    <dgm:pt modelId="{998CAD11-83B5-4DFD-8484-EBBEE63EC37C}" type="pres">
      <dgm:prSet presAssocID="{17C6391E-1413-47B8-A9E9-5D1DF0F18AFE}" presName="hierRoot3" presStyleCnt="0"/>
      <dgm:spPr/>
    </dgm:pt>
    <dgm:pt modelId="{8EF0E962-4180-4B5E-A60F-5361FF5D0D1F}" type="pres">
      <dgm:prSet presAssocID="{17C6391E-1413-47B8-A9E9-5D1DF0F18AFE}" presName="composite3" presStyleCnt="0"/>
      <dgm:spPr/>
    </dgm:pt>
    <dgm:pt modelId="{983DB1B9-7AC2-40CA-BEF6-793A4E3EA8B4}" type="pres">
      <dgm:prSet presAssocID="{17C6391E-1413-47B8-A9E9-5D1DF0F18AFE}" presName="background3" presStyleLbl="node3" presStyleIdx="2" presStyleCnt="7"/>
      <dgm:spPr/>
    </dgm:pt>
    <dgm:pt modelId="{EB951A20-F194-44CA-AA7D-5856F36B3A6B}" type="pres">
      <dgm:prSet presAssocID="{17C6391E-1413-47B8-A9E9-5D1DF0F18AFE}" presName="text3" presStyleLbl="fgAcc3" presStyleIdx="2" presStyleCnt="7" custScaleX="406133" custScaleY="52404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056A4B9-873A-48CE-9BF3-F14E2FCAB622}" type="pres">
      <dgm:prSet presAssocID="{17C6391E-1413-47B8-A9E9-5D1DF0F18AFE}" presName="hierChild4" presStyleCnt="0"/>
      <dgm:spPr/>
    </dgm:pt>
    <dgm:pt modelId="{9643CF7D-138E-460F-B847-4A4CA8CC0336}" type="pres">
      <dgm:prSet presAssocID="{93DAF9E6-0770-4AB3-9A48-FA248BBDF960}" presName="Name10" presStyleLbl="parChTrans1D2" presStyleIdx="3" presStyleCnt="7"/>
      <dgm:spPr/>
      <dgm:t>
        <a:bodyPr/>
        <a:lstStyle/>
        <a:p>
          <a:endParaRPr lang="en-US"/>
        </a:p>
      </dgm:t>
    </dgm:pt>
    <dgm:pt modelId="{C87C0380-8C42-410F-851D-6EB1F7EACBDC}" type="pres">
      <dgm:prSet presAssocID="{1947C645-1563-44EA-8A54-521CE41384F2}" presName="hierRoot2" presStyleCnt="0"/>
      <dgm:spPr/>
    </dgm:pt>
    <dgm:pt modelId="{879CD939-6B8D-4EC4-83A8-ECD8AA32AAC4}" type="pres">
      <dgm:prSet presAssocID="{1947C645-1563-44EA-8A54-521CE41384F2}" presName="composite2" presStyleCnt="0"/>
      <dgm:spPr/>
    </dgm:pt>
    <dgm:pt modelId="{2181AB75-7B71-4E5A-BA01-2937DE17B5AC}" type="pres">
      <dgm:prSet presAssocID="{1947C645-1563-44EA-8A54-521CE41384F2}" presName="background2" presStyleLbl="node2" presStyleIdx="3" presStyleCnt="7"/>
      <dgm:spPr/>
    </dgm:pt>
    <dgm:pt modelId="{659EEB9C-DF45-4E2E-B35C-6866D5B12CA1}" type="pres">
      <dgm:prSet presAssocID="{1947C645-1563-44EA-8A54-521CE41384F2}" presName="text2" presStyleLbl="fgAcc2" presStyleIdx="3" presStyleCnt="7" custScaleX="311019" custScaleY="23407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0CE1719-7053-4372-A2B7-D24212E84B3F}" type="pres">
      <dgm:prSet presAssocID="{1947C645-1563-44EA-8A54-521CE41384F2}" presName="hierChild3" presStyleCnt="0"/>
      <dgm:spPr/>
    </dgm:pt>
    <dgm:pt modelId="{22C0950D-7C3E-4FCE-B3D3-64037A8ED87E}" type="pres">
      <dgm:prSet presAssocID="{CD0BD118-1B70-4D03-862D-3C88465A761A}" presName="Name17" presStyleLbl="parChTrans1D3" presStyleIdx="3" presStyleCnt="7"/>
      <dgm:spPr/>
      <dgm:t>
        <a:bodyPr/>
        <a:lstStyle/>
        <a:p>
          <a:endParaRPr lang="en-US"/>
        </a:p>
      </dgm:t>
    </dgm:pt>
    <dgm:pt modelId="{711B54BE-6D79-4618-8540-804A4E21095F}" type="pres">
      <dgm:prSet presAssocID="{D5C411A7-436D-4D33-B780-245BA57A0082}" presName="hierRoot3" presStyleCnt="0"/>
      <dgm:spPr/>
    </dgm:pt>
    <dgm:pt modelId="{35335EA5-1AE1-4A11-B03C-38FA8412AE80}" type="pres">
      <dgm:prSet presAssocID="{D5C411A7-436D-4D33-B780-245BA57A0082}" presName="composite3" presStyleCnt="0"/>
      <dgm:spPr/>
    </dgm:pt>
    <dgm:pt modelId="{694212E0-D7DC-463B-92C4-880E31B34D64}" type="pres">
      <dgm:prSet presAssocID="{D5C411A7-436D-4D33-B780-245BA57A0082}" presName="background3" presStyleLbl="node3" presStyleIdx="3" presStyleCnt="7"/>
      <dgm:spPr/>
    </dgm:pt>
    <dgm:pt modelId="{799ACFDD-4D50-4755-84A4-EAFEF630958A}" type="pres">
      <dgm:prSet presAssocID="{D5C411A7-436D-4D33-B780-245BA57A0082}" presName="text3" presStyleLbl="fgAcc3" presStyleIdx="3" presStyleCnt="7" custScaleX="252376" custScaleY="5773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03579A-EE50-4373-849A-AA8ABF9048DA}" type="pres">
      <dgm:prSet presAssocID="{D5C411A7-436D-4D33-B780-245BA57A0082}" presName="hierChild4" presStyleCnt="0"/>
      <dgm:spPr/>
    </dgm:pt>
    <dgm:pt modelId="{FF778E30-83EA-440C-BE44-731F27A761F4}" type="pres">
      <dgm:prSet presAssocID="{45B643C1-367D-43E0-B131-1863256E6882}" presName="Name10" presStyleLbl="parChTrans1D2" presStyleIdx="4" presStyleCnt="7"/>
      <dgm:spPr/>
      <dgm:t>
        <a:bodyPr/>
        <a:lstStyle/>
        <a:p>
          <a:endParaRPr lang="en-US"/>
        </a:p>
      </dgm:t>
    </dgm:pt>
    <dgm:pt modelId="{16742976-0857-4208-81FA-E467F358AC18}" type="pres">
      <dgm:prSet presAssocID="{95A8AC19-312C-418D-B88D-8690A42980DF}" presName="hierRoot2" presStyleCnt="0"/>
      <dgm:spPr/>
    </dgm:pt>
    <dgm:pt modelId="{D170B0B6-8BF5-4A32-91BB-B29A0D33F74D}" type="pres">
      <dgm:prSet presAssocID="{95A8AC19-312C-418D-B88D-8690A42980DF}" presName="composite2" presStyleCnt="0"/>
      <dgm:spPr/>
    </dgm:pt>
    <dgm:pt modelId="{5392872B-5D9A-4155-8B4D-9CF00E4A3EF3}" type="pres">
      <dgm:prSet presAssocID="{95A8AC19-312C-418D-B88D-8690A42980DF}" presName="background2" presStyleLbl="node2" presStyleIdx="4" presStyleCnt="7"/>
      <dgm:spPr/>
    </dgm:pt>
    <dgm:pt modelId="{CFDF280F-5C32-4185-A0E9-DBEDA568254C}" type="pres">
      <dgm:prSet presAssocID="{95A8AC19-312C-418D-B88D-8690A42980DF}" presName="text2" presStyleLbl="fgAcc2" presStyleIdx="4" presStyleCnt="7" custScaleX="421570" custScaleY="27279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3FA268B-29DA-4010-8E9D-152E94614921}" type="pres">
      <dgm:prSet presAssocID="{95A8AC19-312C-418D-B88D-8690A42980DF}" presName="hierChild3" presStyleCnt="0"/>
      <dgm:spPr/>
    </dgm:pt>
    <dgm:pt modelId="{023E7329-FCD1-4FD3-A147-6EAAEF64A3C7}" type="pres">
      <dgm:prSet presAssocID="{2FC73EBD-F16C-46DD-B3A9-E20DBE5E8875}" presName="Name17" presStyleLbl="parChTrans1D3" presStyleIdx="4" presStyleCnt="7"/>
      <dgm:spPr/>
      <dgm:t>
        <a:bodyPr/>
        <a:lstStyle/>
        <a:p>
          <a:endParaRPr lang="en-US"/>
        </a:p>
      </dgm:t>
    </dgm:pt>
    <dgm:pt modelId="{4DC4137C-7B64-4AF1-A64A-D51436102D1E}" type="pres">
      <dgm:prSet presAssocID="{8B3FB750-F172-42B5-9BAD-9DA29E3DFF4A}" presName="hierRoot3" presStyleCnt="0"/>
      <dgm:spPr/>
    </dgm:pt>
    <dgm:pt modelId="{6927B0F0-108E-4349-A08C-409E454497A6}" type="pres">
      <dgm:prSet presAssocID="{8B3FB750-F172-42B5-9BAD-9DA29E3DFF4A}" presName="composite3" presStyleCnt="0"/>
      <dgm:spPr/>
    </dgm:pt>
    <dgm:pt modelId="{CDD1D89D-0782-48A5-817C-AE6F14B77197}" type="pres">
      <dgm:prSet presAssocID="{8B3FB750-F172-42B5-9BAD-9DA29E3DFF4A}" presName="background3" presStyleLbl="node3" presStyleIdx="4" presStyleCnt="7"/>
      <dgm:spPr/>
    </dgm:pt>
    <dgm:pt modelId="{7B9EEC4F-CBA7-49EB-B7C2-9F20A26030DB}" type="pres">
      <dgm:prSet presAssocID="{8B3FB750-F172-42B5-9BAD-9DA29E3DFF4A}" presName="text3" presStyleLbl="fgAcc3" presStyleIdx="4" presStyleCnt="7" custScaleX="337196" custScaleY="46475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8EF0FCE-9917-4615-AC07-B38FA4CFD12B}" type="pres">
      <dgm:prSet presAssocID="{8B3FB750-F172-42B5-9BAD-9DA29E3DFF4A}" presName="hierChild4" presStyleCnt="0"/>
      <dgm:spPr/>
    </dgm:pt>
    <dgm:pt modelId="{971A6481-DBD9-419E-A036-F47958320F89}" type="pres">
      <dgm:prSet presAssocID="{2C543B7E-96B9-42AF-B4E4-494CDFCCF38D}" presName="Name10" presStyleLbl="parChTrans1D2" presStyleIdx="5" presStyleCnt="7"/>
      <dgm:spPr/>
      <dgm:t>
        <a:bodyPr/>
        <a:lstStyle/>
        <a:p>
          <a:endParaRPr lang="en-US"/>
        </a:p>
      </dgm:t>
    </dgm:pt>
    <dgm:pt modelId="{27DEA4F2-6565-4F5A-B4A1-E995ACC070CC}" type="pres">
      <dgm:prSet presAssocID="{317D41CC-5FA3-40CE-BFB9-B92283304FBA}" presName="hierRoot2" presStyleCnt="0"/>
      <dgm:spPr/>
    </dgm:pt>
    <dgm:pt modelId="{4509119B-F5FC-445B-910F-AAAB86DAB929}" type="pres">
      <dgm:prSet presAssocID="{317D41CC-5FA3-40CE-BFB9-B92283304FBA}" presName="composite2" presStyleCnt="0"/>
      <dgm:spPr/>
    </dgm:pt>
    <dgm:pt modelId="{BE7633E1-A518-4299-90D0-24D589924402}" type="pres">
      <dgm:prSet presAssocID="{317D41CC-5FA3-40CE-BFB9-B92283304FBA}" presName="background2" presStyleLbl="node2" presStyleIdx="5" presStyleCnt="7"/>
      <dgm:spPr/>
    </dgm:pt>
    <dgm:pt modelId="{79684B79-6F49-4575-B648-790C2737F463}" type="pres">
      <dgm:prSet presAssocID="{317D41CC-5FA3-40CE-BFB9-B92283304FBA}" presName="text2" presStyleLbl="fgAcc2" presStyleIdx="5" presStyleCnt="7" custScaleX="324818" custScaleY="1974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7375ADD-C03D-4A76-93B8-132EDD64AED2}" type="pres">
      <dgm:prSet presAssocID="{317D41CC-5FA3-40CE-BFB9-B92283304FBA}" presName="hierChild3" presStyleCnt="0"/>
      <dgm:spPr/>
    </dgm:pt>
    <dgm:pt modelId="{4AE42333-093C-4B8E-8EC7-C54C46A9E4B3}" type="pres">
      <dgm:prSet presAssocID="{1DF7E550-C9B2-4A81-BC09-1FB517320875}" presName="Name17" presStyleLbl="parChTrans1D3" presStyleIdx="5" presStyleCnt="7"/>
      <dgm:spPr/>
      <dgm:t>
        <a:bodyPr/>
        <a:lstStyle/>
        <a:p>
          <a:endParaRPr lang="en-US"/>
        </a:p>
      </dgm:t>
    </dgm:pt>
    <dgm:pt modelId="{DB0D1275-87EC-499A-9C47-3032619AA5F1}" type="pres">
      <dgm:prSet presAssocID="{BB5F242F-DA56-433E-A346-C7DB59CF955F}" presName="hierRoot3" presStyleCnt="0"/>
      <dgm:spPr/>
    </dgm:pt>
    <dgm:pt modelId="{8A8AF07F-0B2B-4509-889F-65DB46AE0F50}" type="pres">
      <dgm:prSet presAssocID="{BB5F242F-DA56-433E-A346-C7DB59CF955F}" presName="composite3" presStyleCnt="0"/>
      <dgm:spPr/>
    </dgm:pt>
    <dgm:pt modelId="{3D38E5DE-2C8A-4497-ACF8-C0FA5D2306F3}" type="pres">
      <dgm:prSet presAssocID="{BB5F242F-DA56-433E-A346-C7DB59CF955F}" presName="background3" presStyleLbl="node3" presStyleIdx="5" presStyleCnt="7"/>
      <dgm:spPr/>
    </dgm:pt>
    <dgm:pt modelId="{850A9A9E-DDD9-43C4-9152-87D86AC5FD44}" type="pres">
      <dgm:prSet presAssocID="{BB5F242F-DA56-433E-A346-C7DB59CF955F}" presName="text3" presStyleLbl="fgAcc3" presStyleIdx="5" presStyleCnt="7" custScaleX="287052" custScaleY="3919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2121045-E7AC-4E37-8B63-7767839743F8}" type="pres">
      <dgm:prSet presAssocID="{BB5F242F-DA56-433E-A346-C7DB59CF955F}" presName="hierChild4" presStyleCnt="0"/>
      <dgm:spPr/>
    </dgm:pt>
    <dgm:pt modelId="{E8B44F44-95CC-4DAB-AE43-1E843711FC48}" type="pres">
      <dgm:prSet presAssocID="{56A8648B-07E6-43B2-BCD9-16CA61389047}" presName="Name10" presStyleLbl="parChTrans1D2" presStyleIdx="6" presStyleCnt="7"/>
      <dgm:spPr/>
      <dgm:t>
        <a:bodyPr/>
        <a:lstStyle/>
        <a:p>
          <a:endParaRPr lang="en-US"/>
        </a:p>
      </dgm:t>
    </dgm:pt>
    <dgm:pt modelId="{D04D7595-D543-42F0-BE1B-AA1C069CD341}" type="pres">
      <dgm:prSet presAssocID="{72978F20-9EC0-4F6F-ACAE-45389A7A64C9}" presName="hierRoot2" presStyleCnt="0"/>
      <dgm:spPr/>
    </dgm:pt>
    <dgm:pt modelId="{7801EB69-0F5A-4E70-9A67-572FFB3D3915}" type="pres">
      <dgm:prSet presAssocID="{72978F20-9EC0-4F6F-ACAE-45389A7A64C9}" presName="composite2" presStyleCnt="0"/>
      <dgm:spPr/>
    </dgm:pt>
    <dgm:pt modelId="{E2C3F443-FD9A-400D-A391-A10B21D973CB}" type="pres">
      <dgm:prSet presAssocID="{72978F20-9EC0-4F6F-ACAE-45389A7A64C9}" presName="background2" presStyleLbl="node2" presStyleIdx="6" presStyleCnt="7"/>
      <dgm:spPr/>
    </dgm:pt>
    <dgm:pt modelId="{779EBD03-71EF-4957-B91D-CE84434292C2}" type="pres">
      <dgm:prSet presAssocID="{72978F20-9EC0-4F6F-ACAE-45389A7A64C9}" presName="text2" presStyleLbl="fgAcc2" presStyleIdx="6" presStyleCnt="7" custScaleX="384971" custScaleY="1785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BE47497-284A-4883-8ECE-2251FDECD5DC}" type="pres">
      <dgm:prSet presAssocID="{72978F20-9EC0-4F6F-ACAE-45389A7A64C9}" presName="hierChild3" presStyleCnt="0"/>
      <dgm:spPr/>
    </dgm:pt>
    <dgm:pt modelId="{9E76AA89-73B0-4883-B10F-218547786A2F}" type="pres">
      <dgm:prSet presAssocID="{BD99B16D-4AFE-4F66-8323-0F7A2C4BCC70}" presName="Name17" presStyleLbl="parChTrans1D3" presStyleIdx="6" presStyleCnt="7"/>
      <dgm:spPr/>
    </dgm:pt>
    <dgm:pt modelId="{DFE96BC3-470C-4BFC-9675-2877750F09A5}" type="pres">
      <dgm:prSet presAssocID="{2B58B750-7C2F-4FD2-9BBC-767E3CC185E8}" presName="hierRoot3" presStyleCnt="0"/>
      <dgm:spPr/>
    </dgm:pt>
    <dgm:pt modelId="{9856B5BE-7BCD-4BC3-B59C-BC73D098AC9E}" type="pres">
      <dgm:prSet presAssocID="{2B58B750-7C2F-4FD2-9BBC-767E3CC185E8}" presName="composite3" presStyleCnt="0"/>
      <dgm:spPr/>
    </dgm:pt>
    <dgm:pt modelId="{8D20B834-83F4-4D87-8136-CB8FD67DCE02}" type="pres">
      <dgm:prSet presAssocID="{2B58B750-7C2F-4FD2-9BBC-767E3CC185E8}" presName="background3" presStyleLbl="node3" presStyleIdx="6" presStyleCnt="7"/>
      <dgm:spPr/>
    </dgm:pt>
    <dgm:pt modelId="{465417A1-5BEB-49F3-B6E3-8030DC7764A3}" type="pres">
      <dgm:prSet presAssocID="{2B58B750-7C2F-4FD2-9BBC-767E3CC185E8}" presName="text3" presStyleLbl="fgAcc3" presStyleIdx="6" presStyleCnt="7" custScaleX="378850" custScaleY="60533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8D31DC-6102-43E0-9C8A-3032BCB0BB32}" type="pres">
      <dgm:prSet presAssocID="{2B58B750-7C2F-4FD2-9BBC-767E3CC185E8}" presName="hierChild4" presStyleCnt="0"/>
      <dgm:spPr/>
    </dgm:pt>
  </dgm:ptLst>
  <dgm:cxnLst>
    <dgm:cxn modelId="{4095A455-E674-45F0-8101-A15D19C4EF4D}" type="presOf" srcId="{5318378C-858C-48C7-8DD9-85DACC8E5ECD}" destId="{4B395C47-2CA0-48B9-8387-11299730758B}" srcOrd="0" destOrd="0" presId="urn:microsoft.com/office/officeart/2005/8/layout/hierarchy1"/>
    <dgm:cxn modelId="{7C80EBF4-BEED-448A-B49E-6D285DBD5AC6}" srcId="{72978F20-9EC0-4F6F-ACAE-45389A7A64C9}" destId="{2B58B750-7C2F-4FD2-9BBC-767E3CC185E8}" srcOrd="0" destOrd="0" parTransId="{BD99B16D-4AFE-4F66-8323-0F7A2C4BCC70}" sibTransId="{89A910B3-5D0D-4055-BF63-BFE0B860DBAE}"/>
    <dgm:cxn modelId="{454E939F-03EF-4DB7-8BD2-8CDB1F233751}" srcId="{8B3B59D9-1C51-4BB8-B9B6-AEF0A0CA72CA}" destId="{17C6391E-1413-47B8-A9E9-5D1DF0F18AFE}" srcOrd="0" destOrd="0" parTransId="{9DAAF5B5-65B4-429D-9906-5080AE4030BC}" sibTransId="{71ABF4AF-3186-412E-8262-E015DA49934C}"/>
    <dgm:cxn modelId="{9E9EAEA3-45B5-4463-908D-84A6CE9FFA04}" type="presOf" srcId="{2FC73EBD-F16C-46DD-B3A9-E20DBE5E8875}" destId="{023E7329-FCD1-4FD3-A147-6EAAEF64A3C7}" srcOrd="0" destOrd="0" presId="urn:microsoft.com/office/officeart/2005/8/layout/hierarchy1"/>
    <dgm:cxn modelId="{F9FFB993-63A1-425B-AF8B-186C67ECA130}" srcId="{6C8BBA6D-0FB0-4823-A09F-A53DF6246FF6}" destId="{1947C645-1563-44EA-8A54-521CE41384F2}" srcOrd="3" destOrd="0" parTransId="{93DAF9E6-0770-4AB3-9A48-FA248BBDF960}" sibTransId="{A6EF032B-F175-4827-BED6-D37DE3A64D20}"/>
    <dgm:cxn modelId="{CE718086-2196-4148-81F9-5ED743089A01}" type="presOf" srcId="{BB5F242F-DA56-433E-A346-C7DB59CF955F}" destId="{850A9A9E-DDD9-43C4-9152-87D86AC5FD44}" srcOrd="0" destOrd="0" presId="urn:microsoft.com/office/officeart/2005/8/layout/hierarchy1"/>
    <dgm:cxn modelId="{611D40AB-6F4F-44AE-8D16-3FC66BD1FAAF}" type="presOf" srcId="{9DAAF5B5-65B4-429D-9906-5080AE4030BC}" destId="{EE758E48-B7B2-453E-9EB5-87A2150D4005}" srcOrd="0" destOrd="0" presId="urn:microsoft.com/office/officeart/2005/8/layout/hierarchy1"/>
    <dgm:cxn modelId="{1598E816-A90A-426D-B1E5-A5FB513C190A}" type="presOf" srcId="{2C543B7E-96B9-42AF-B4E4-494CDFCCF38D}" destId="{971A6481-DBD9-419E-A036-F47958320F89}" srcOrd="0" destOrd="0" presId="urn:microsoft.com/office/officeart/2005/8/layout/hierarchy1"/>
    <dgm:cxn modelId="{9B704087-4234-4409-8EFC-B311FB1CB92B}" srcId="{6C8BBA6D-0FB0-4823-A09F-A53DF6246FF6}" destId="{8B3B59D9-1C51-4BB8-B9B6-AEF0A0CA72CA}" srcOrd="2" destOrd="0" parTransId="{3E353033-80D4-4F03-ACE9-B3BBF55B9E65}" sibTransId="{C38FD15F-BC3C-4E9B-B200-6E4CA03580E5}"/>
    <dgm:cxn modelId="{5F788EA4-39F8-4161-98C2-B08D2EE5F576}" srcId="{95A8AC19-312C-418D-B88D-8690A42980DF}" destId="{8B3FB750-F172-42B5-9BAD-9DA29E3DFF4A}" srcOrd="0" destOrd="0" parTransId="{2FC73EBD-F16C-46DD-B3A9-E20DBE5E8875}" sibTransId="{409ABA8E-FE6C-4A45-8F36-2F2D1482F436}"/>
    <dgm:cxn modelId="{A8CD6397-3745-46AC-89FC-900CAA15F3B2}" srcId="{1947C645-1563-44EA-8A54-521CE41384F2}" destId="{D5C411A7-436D-4D33-B780-245BA57A0082}" srcOrd="0" destOrd="0" parTransId="{CD0BD118-1B70-4D03-862D-3C88465A761A}" sibTransId="{EF0DD76E-B76B-4CAC-B203-369C21666214}"/>
    <dgm:cxn modelId="{50252DA9-1480-45C8-B3BD-763C724D95C8}" srcId="{9BF1AB2D-FDA4-4DF1-9245-5104090C14BC}" destId="{9FC009F9-E146-4C45-A1D5-DF6C4EB18841}" srcOrd="0" destOrd="0" parTransId="{964A0F39-CAF0-4BA6-BC56-4F098B0EBC63}" sibTransId="{8133A9B8-24C4-4795-BD0C-13723671BF38}"/>
    <dgm:cxn modelId="{C35D2385-428C-4BF6-839C-39CE50C74666}" type="presOf" srcId="{95A8AC19-312C-418D-B88D-8690A42980DF}" destId="{CFDF280F-5C32-4185-A0E9-DBEDA568254C}" srcOrd="0" destOrd="0" presId="urn:microsoft.com/office/officeart/2005/8/layout/hierarchy1"/>
    <dgm:cxn modelId="{37FA0FB7-5A9A-4D88-903A-0C60B1D7FF2B}" type="presOf" srcId="{D8E5EDCA-9BE6-4D54-8B9B-365D7D8C6AF3}" destId="{8AC7D385-EA16-4963-A368-E2A606B5F13A}" srcOrd="0" destOrd="0" presId="urn:microsoft.com/office/officeart/2005/8/layout/hierarchy1"/>
    <dgm:cxn modelId="{25FF2406-7B9F-4479-AEB2-76CFA35A9AC6}" type="presOf" srcId="{3AEFAED7-5387-4CF3-AF59-8A1BD237A8BA}" destId="{6523FBD2-84C8-476E-A5DC-B22DEB977182}" srcOrd="0" destOrd="0" presId="urn:microsoft.com/office/officeart/2005/8/layout/hierarchy1"/>
    <dgm:cxn modelId="{A5151867-DD60-483F-9FFE-D2AD589D464C}" srcId="{3AEFAED7-5387-4CF3-AF59-8A1BD237A8BA}" destId="{6C8BBA6D-0FB0-4823-A09F-A53DF6246FF6}" srcOrd="0" destOrd="0" parTransId="{C9568F02-F27D-4947-843C-87BC775C3D82}" sibTransId="{A7962BB9-77FE-40FF-91BD-372BD0B94E5C}"/>
    <dgm:cxn modelId="{8615F8D4-3514-41C1-A8AF-2A0CC95C6AA8}" type="presOf" srcId="{9BF1AB2D-FDA4-4DF1-9245-5104090C14BC}" destId="{945D4208-DB7A-4686-997A-82E823A6904F}" srcOrd="0" destOrd="0" presId="urn:microsoft.com/office/officeart/2005/8/layout/hierarchy1"/>
    <dgm:cxn modelId="{EEBC194B-B85E-44B1-8E6E-0C766FD1D38E}" type="presOf" srcId="{93DAF9E6-0770-4AB3-9A48-FA248BBDF960}" destId="{9643CF7D-138E-460F-B847-4A4CA8CC0336}" srcOrd="0" destOrd="0" presId="urn:microsoft.com/office/officeart/2005/8/layout/hierarchy1"/>
    <dgm:cxn modelId="{286BA1B5-85B1-47BE-AA3B-7A4E883BA192}" srcId="{6C8BBA6D-0FB0-4823-A09F-A53DF6246FF6}" destId="{8EDB4952-3364-499D-AF14-7868E441EABB}" srcOrd="1" destOrd="0" parTransId="{5318378C-858C-48C7-8DD9-85DACC8E5ECD}" sibTransId="{0FA2EC81-7EF9-4956-9116-7BA74A4A4B4B}"/>
    <dgm:cxn modelId="{298CC43E-97B5-4D9C-9B84-6A48AFC3AC69}" type="presOf" srcId="{317D41CC-5FA3-40CE-BFB9-B92283304FBA}" destId="{79684B79-6F49-4575-B648-790C2737F463}" srcOrd="0" destOrd="0" presId="urn:microsoft.com/office/officeart/2005/8/layout/hierarchy1"/>
    <dgm:cxn modelId="{74E2A9A7-A7D1-4169-BC9F-492899DBABDA}" type="presOf" srcId="{72978F20-9EC0-4F6F-ACAE-45389A7A64C9}" destId="{779EBD03-71EF-4957-B91D-CE84434292C2}" srcOrd="0" destOrd="0" presId="urn:microsoft.com/office/officeart/2005/8/layout/hierarchy1"/>
    <dgm:cxn modelId="{260AC4A6-3C89-497D-9212-CB7AA8C85197}" type="presOf" srcId="{1DF7E550-C9B2-4A81-BC09-1FB517320875}" destId="{4AE42333-093C-4B8E-8EC7-C54C46A9E4B3}" srcOrd="0" destOrd="0" presId="urn:microsoft.com/office/officeart/2005/8/layout/hierarchy1"/>
    <dgm:cxn modelId="{2FAAC845-F1C1-4A3D-A301-26A98A2DD973}" srcId="{317D41CC-5FA3-40CE-BFB9-B92283304FBA}" destId="{BB5F242F-DA56-433E-A346-C7DB59CF955F}" srcOrd="0" destOrd="0" parTransId="{1DF7E550-C9B2-4A81-BC09-1FB517320875}" sibTransId="{08266094-EDD2-4CCB-A33A-F34FD478070D}"/>
    <dgm:cxn modelId="{F2C59F28-F26E-456E-9CEE-F267D3BD28DE}" srcId="{6C8BBA6D-0FB0-4823-A09F-A53DF6246FF6}" destId="{317D41CC-5FA3-40CE-BFB9-B92283304FBA}" srcOrd="5" destOrd="0" parTransId="{2C543B7E-96B9-42AF-B4E4-494CDFCCF38D}" sibTransId="{E33C0D1B-EAED-41C0-A0ED-42A78F74BD93}"/>
    <dgm:cxn modelId="{C8E71932-1EF1-486E-B600-F56F3CD0A0A7}" type="presOf" srcId="{8B3B59D9-1C51-4BB8-B9B6-AEF0A0CA72CA}" destId="{F5F89420-4602-4C96-BEF8-385CEF523E94}" srcOrd="0" destOrd="0" presId="urn:microsoft.com/office/officeart/2005/8/layout/hierarchy1"/>
    <dgm:cxn modelId="{C3CCAF0E-5E00-4A54-BBDC-4A24697535A9}" type="presOf" srcId="{9FC009F9-E146-4C45-A1D5-DF6C4EB18841}" destId="{23C8FC53-02BA-4DDC-8398-04ABA18C1DF8}" srcOrd="0" destOrd="0" presId="urn:microsoft.com/office/officeart/2005/8/layout/hierarchy1"/>
    <dgm:cxn modelId="{1FA4C635-232E-4654-9C11-D2BB945AA990}" type="presOf" srcId="{CD0BD118-1B70-4D03-862D-3C88465A761A}" destId="{22C0950D-7C3E-4FCE-B3D3-64037A8ED87E}" srcOrd="0" destOrd="0" presId="urn:microsoft.com/office/officeart/2005/8/layout/hierarchy1"/>
    <dgm:cxn modelId="{67EE0031-DB94-44DA-90B2-48095279BE93}" type="presOf" srcId="{45B643C1-367D-43E0-B131-1863256E6882}" destId="{FF778E30-83EA-440C-BE44-731F27A761F4}" srcOrd="0" destOrd="0" presId="urn:microsoft.com/office/officeart/2005/8/layout/hierarchy1"/>
    <dgm:cxn modelId="{8E972740-5004-4EF3-B718-FBFF3D459E89}" type="presOf" srcId="{3E353033-80D4-4F03-ACE9-B3BBF55B9E65}" destId="{642887B5-6A87-490F-ABEC-81BF48F80B17}" srcOrd="0" destOrd="0" presId="urn:microsoft.com/office/officeart/2005/8/layout/hierarchy1"/>
    <dgm:cxn modelId="{F7EFC7A3-4B73-46BC-AB24-A116985C4FC3}" type="presOf" srcId="{BD99B16D-4AFE-4F66-8323-0F7A2C4BCC70}" destId="{9E76AA89-73B0-4883-B10F-218547786A2F}" srcOrd="0" destOrd="0" presId="urn:microsoft.com/office/officeart/2005/8/layout/hierarchy1"/>
    <dgm:cxn modelId="{48D26278-55B9-4FE3-8F79-BCBB1869E7F3}" type="presOf" srcId="{56A8648B-07E6-43B2-BCD9-16CA61389047}" destId="{E8B44F44-95CC-4DAB-AE43-1E843711FC48}" srcOrd="0" destOrd="0" presId="urn:microsoft.com/office/officeart/2005/8/layout/hierarchy1"/>
    <dgm:cxn modelId="{6FE613C7-8E77-48D2-B98D-A007F8348FF4}" type="presOf" srcId="{2B58B750-7C2F-4FD2-9BBC-767E3CC185E8}" destId="{465417A1-5BEB-49F3-B6E3-8030DC7764A3}" srcOrd="0" destOrd="0" presId="urn:microsoft.com/office/officeart/2005/8/layout/hierarchy1"/>
    <dgm:cxn modelId="{C900EE3E-5B46-4AB8-B073-C55B9B2BACE1}" srcId="{6C8BBA6D-0FB0-4823-A09F-A53DF6246FF6}" destId="{72978F20-9EC0-4F6F-ACAE-45389A7A64C9}" srcOrd="6" destOrd="0" parTransId="{56A8648B-07E6-43B2-BCD9-16CA61389047}" sibTransId="{FEB6AB34-FEB7-4BFA-86E1-A69A09D4BF97}"/>
    <dgm:cxn modelId="{864B0641-8C96-4756-B541-5D9ECFB023BF}" type="presOf" srcId="{964A0F39-CAF0-4BA6-BC56-4F098B0EBC63}" destId="{7D88ACE6-9EF3-4CEC-9CF1-C92E65263BAF}" srcOrd="0" destOrd="0" presId="urn:microsoft.com/office/officeart/2005/8/layout/hierarchy1"/>
    <dgm:cxn modelId="{6B8B8B24-EECF-4B85-979F-B692CA5D0C56}" type="presOf" srcId="{1947C645-1563-44EA-8A54-521CE41384F2}" destId="{659EEB9C-DF45-4E2E-B35C-6866D5B12CA1}" srcOrd="0" destOrd="0" presId="urn:microsoft.com/office/officeart/2005/8/layout/hierarchy1"/>
    <dgm:cxn modelId="{5A4783BA-9A51-406A-8F2B-C23D579EA0EE}" type="presOf" srcId="{8B3FB750-F172-42B5-9BAD-9DA29E3DFF4A}" destId="{7B9EEC4F-CBA7-49EB-B7C2-9F20A26030DB}" srcOrd="0" destOrd="0" presId="urn:microsoft.com/office/officeart/2005/8/layout/hierarchy1"/>
    <dgm:cxn modelId="{D0ED86C1-4CE7-490B-B686-638148025B98}" type="presOf" srcId="{CFE2BB0B-D1BF-442E-BAB2-8A4E0BE7B038}" destId="{20B70863-826C-4593-962A-9BE359942EA3}" srcOrd="0" destOrd="0" presId="urn:microsoft.com/office/officeart/2005/8/layout/hierarchy1"/>
    <dgm:cxn modelId="{E8CA5BA4-A0EF-49CA-81FE-50DAD92CB867}" srcId="{6C8BBA6D-0FB0-4823-A09F-A53DF6246FF6}" destId="{9BF1AB2D-FDA4-4DF1-9245-5104090C14BC}" srcOrd="0" destOrd="0" parTransId="{D8E5EDCA-9BE6-4D54-8B9B-365D7D8C6AF3}" sibTransId="{9632B353-037A-4538-95C9-822BB8BDE85D}"/>
    <dgm:cxn modelId="{704817C1-EB6F-4C7E-97B8-FC4C7D8CBDE6}" type="presOf" srcId="{D5C411A7-436D-4D33-B780-245BA57A0082}" destId="{799ACFDD-4D50-4755-84A4-EAFEF630958A}" srcOrd="0" destOrd="0" presId="urn:microsoft.com/office/officeart/2005/8/layout/hierarchy1"/>
    <dgm:cxn modelId="{28562269-6E26-4402-BD8A-113F3C14574C}" type="presOf" srcId="{8EDB4952-3364-499D-AF14-7868E441EABB}" destId="{06A99ABA-FD1D-4F0A-8D58-1F7B7D4B74B5}" srcOrd="0" destOrd="0" presId="urn:microsoft.com/office/officeart/2005/8/layout/hierarchy1"/>
    <dgm:cxn modelId="{F64A2B54-0CAB-439E-AA4A-BB8E45A11AE6}" srcId="{8EDB4952-3364-499D-AF14-7868E441EABB}" destId="{CFE2BB0B-D1BF-442E-BAB2-8A4E0BE7B038}" srcOrd="0" destOrd="0" parTransId="{2BB7CC56-2B98-4D48-AC4D-DD9DD43C5BC7}" sibTransId="{AF16334C-DB86-42D2-8F6E-C509BA2EC860}"/>
    <dgm:cxn modelId="{B702F54F-7FC6-491F-B78E-8E9D5D785F99}" type="presOf" srcId="{6C8BBA6D-0FB0-4823-A09F-A53DF6246FF6}" destId="{7A16B9E0-41AF-4825-B355-936C79866775}" srcOrd="0" destOrd="0" presId="urn:microsoft.com/office/officeart/2005/8/layout/hierarchy1"/>
    <dgm:cxn modelId="{D1FD8591-63EB-4A0A-8ED9-2DE79104F7C1}" srcId="{6C8BBA6D-0FB0-4823-A09F-A53DF6246FF6}" destId="{95A8AC19-312C-418D-B88D-8690A42980DF}" srcOrd="4" destOrd="0" parTransId="{45B643C1-367D-43E0-B131-1863256E6882}" sibTransId="{19F34071-4AD3-432E-9FFF-8A88AE8DDF95}"/>
    <dgm:cxn modelId="{E58B5708-F103-4D2F-ACB5-AEA2BBFFA8E2}" type="presOf" srcId="{2BB7CC56-2B98-4D48-AC4D-DD9DD43C5BC7}" destId="{70E48C4A-A059-4BEA-858D-0404A6EF974E}" srcOrd="0" destOrd="0" presId="urn:microsoft.com/office/officeart/2005/8/layout/hierarchy1"/>
    <dgm:cxn modelId="{7E4760C3-96C3-48C2-A4E1-89A5A018C19A}" type="presOf" srcId="{17C6391E-1413-47B8-A9E9-5D1DF0F18AFE}" destId="{EB951A20-F194-44CA-AA7D-5856F36B3A6B}" srcOrd="0" destOrd="0" presId="urn:microsoft.com/office/officeart/2005/8/layout/hierarchy1"/>
    <dgm:cxn modelId="{07FC8637-B4AF-440D-A92C-BF66F85A4ACB}" type="presParOf" srcId="{6523FBD2-84C8-476E-A5DC-B22DEB977182}" destId="{618EE2D6-B149-4597-94FF-ACE03F756319}" srcOrd="0" destOrd="0" presId="urn:microsoft.com/office/officeart/2005/8/layout/hierarchy1"/>
    <dgm:cxn modelId="{72E56EE1-EA78-4390-B5A1-E9BBD6CA2DB5}" type="presParOf" srcId="{618EE2D6-B149-4597-94FF-ACE03F756319}" destId="{96EEEB0C-11F4-4A4C-8C99-FD3B7C197002}" srcOrd="0" destOrd="0" presId="urn:microsoft.com/office/officeart/2005/8/layout/hierarchy1"/>
    <dgm:cxn modelId="{1DA06084-3E78-4BCE-8244-3ECF26A5BE92}" type="presParOf" srcId="{96EEEB0C-11F4-4A4C-8C99-FD3B7C197002}" destId="{40A17F7C-3E50-4286-80CB-5A7E7932A0FA}" srcOrd="0" destOrd="0" presId="urn:microsoft.com/office/officeart/2005/8/layout/hierarchy1"/>
    <dgm:cxn modelId="{9F2FCA65-72A9-49B8-8AF5-1DAC0C59B015}" type="presParOf" srcId="{96EEEB0C-11F4-4A4C-8C99-FD3B7C197002}" destId="{7A16B9E0-41AF-4825-B355-936C79866775}" srcOrd="1" destOrd="0" presId="urn:microsoft.com/office/officeart/2005/8/layout/hierarchy1"/>
    <dgm:cxn modelId="{592C5E34-FC5B-4156-A950-8FFF35D85351}" type="presParOf" srcId="{618EE2D6-B149-4597-94FF-ACE03F756319}" destId="{402039F4-48DB-4458-AFAA-D3D08C58897B}" srcOrd="1" destOrd="0" presId="urn:microsoft.com/office/officeart/2005/8/layout/hierarchy1"/>
    <dgm:cxn modelId="{9C1F7962-876B-4A7E-9818-4FAB8092A0F1}" type="presParOf" srcId="{402039F4-48DB-4458-AFAA-D3D08C58897B}" destId="{8AC7D385-EA16-4963-A368-E2A606B5F13A}" srcOrd="0" destOrd="0" presId="urn:microsoft.com/office/officeart/2005/8/layout/hierarchy1"/>
    <dgm:cxn modelId="{E28237BD-2B9C-4766-B20B-0A0BB990FED4}" type="presParOf" srcId="{402039F4-48DB-4458-AFAA-D3D08C58897B}" destId="{51B1C9BD-9466-49BD-851D-413AD75EA196}" srcOrd="1" destOrd="0" presId="urn:microsoft.com/office/officeart/2005/8/layout/hierarchy1"/>
    <dgm:cxn modelId="{AC0F08B6-1838-43B1-A65F-CC478062D35A}" type="presParOf" srcId="{51B1C9BD-9466-49BD-851D-413AD75EA196}" destId="{AB8336A1-DCAA-44A5-9AA3-27F1D83235B3}" srcOrd="0" destOrd="0" presId="urn:microsoft.com/office/officeart/2005/8/layout/hierarchy1"/>
    <dgm:cxn modelId="{89A71629-9429-4FA5-9ED8-964D27647295}" type="presParOf" srcId="{AB8336A1-DCAA-44A5-9AA3-27F1D83235B3}" destId="{33A37DE0-C912-4DBE-9C9A-F28BEE9A3440}" srcOrd="0" destOrd="0" presId="urn:microsoft.com/office/officeart/2005/8/layout/hierarchy1"/>
    <dgm:cxn modelId="{E9994F8D-61E0-415C-8C08-A3741C795A42}" type="presParOf" srcId="{AB8336A1-DCAA-44A5-9AA3-27F1D83235B3}" destId="{945D4208-DB7A-4686-997A-82E823A6904F}" srcOrd="1" destOrd="0" presId="urn:microsoft.com/office/officeart/2005/8/layout/hierarchy1"/>
    <dgm:cxn modelId="{2E049E4F-D76F-4B39-B73F-6A6183316FF5}" type="presParOf" srcId="{51B1C9BD-9466-49BD-851D-413AD75EA196}" destId="{0626C901-C4A3-4BBF-975B-01E727E47C0B}" srcOrd="1" destOrd="0" presId="urn:microsoft.com/office/officeart/2005/8/layout/hierarchy1"/>
    <dgm:cxn modelId="{A68DD062-8FAD-49E6-B13B-7E0F4664B139}" type="presParOf" srcId="{0626C901-C4A3-4BBF-975B-01E727E47C0B}" destId="{7D88ACE6-9EF3-4CEC-9CF1-C92E65263BAF}" srcOrd="0" destOrd="0" presId="urn:microsoft.com/office/officeart/2005/8/layout/hierarchy1"/>
    <dgm:cxn modelId="{653EA186-36CB-4397-B0AE-BCA0F7707E8B}" type="presParOf" srcId="{0626C901-C4A3-4BBF-975B-01E727E47C0B}" destId="{8F925DF2-EE31-4248-857A-D51789EDE4C3}" srcOrd="1" destOrd="0" presId="urn:microsoft.com/office/officeart/2005/8/layout/hierarchy1"/>
    <dgm:cxn modelId="{8284FF3D-50CB-4754-B581-48E1A864DFF6}" type="presParOf" srcId="{8F925DF2-EE31-4248-857A-D51789EDE4C3}" destId="{07351141-E307-43E5-BF04-3635708E7187}" srcOrd="0" destOrd="0" presId="urn:microsoft.com/office/officeart/2005/8/layout/hierarchy1"/>
    <dgm:cxn modelId="{762499D2-D893-4FB3-BC0B-89AAAECACA96}" type="presParOf" srcId="{07351141-E307-43E5-BF04-3635708E7187}" destId="{FFA7C915-7B98-408D-9A28-0257AC126AAC}" srcOrd="0" destOrd="0" presId="urn:microsoft.com/office/officeart/2005/8/layout/hierarchy1"/>
    <dgm:cxn modelId="{316260DE-78C4-47ED-9A72-BADC1F49FE72}" type="presParOf" srcId="{07351141-E307-43E5-BF04-3635708E7187}" destId="{23C8FC53-02BA-4DDC-8398-04ABA18C1DF8}" srcOrd="1" destOrd="0" presId="urn:microsoft.com/office/officeart/2005/8/layout/hierarchy1"/>
    <dgm:cxn modelId="{35744BD2-AD6F-4DA7-B9E1-7B4840AD7A1D}" type="presParOf" srcId="{8F925DF2-EE31-4248-857A-D51789EDE4C3}" destId="{5FE976E6-3E64-46C9-9F65-AB6F16930357}" srcOrd="1" destOrd="0" presId="urn:microsoft.com/office/officeart/2005/8/layout/hierarchy1"/>
    <dgm:cxn modelId="{2D454831-04F2-469B-99DD-21440B60898F}" type="presParOf" srcId="{402039F4-48DB-4458-AFAA-D3D08C58897B}" destId="{4B395C47-2CA0-48B9-8387-11299730758B}" srcOrd="2" destOrd="0" presId="urn:microsoft.com/office/officeart/2005/8/layout/hierarchy1"/>
    <dgm:cxn modelId="{C9A6E3CF-65FC-40BF-A472-D47349DB2100}" type="presParOf" srcId="{402039F4-48DB-4458-AFAA-D3D08C58897B}" destId="{F7ED683E-D50C-4B8A-A13F-5C4A2A994F1B}" srcOrd="3" destOrd="0" presId="urn:microsoft.com/office/officeart/2005/8/layout/hierarchy1"/>
    <dgm:cxn modelId="{0A0192B5-40F2-4575-A6F1-80B29624D48F}" type="presParOf" srcId="{F7ED683E-D50C-4B8A-A13F-5C4A2A994F1B}" destId="{87E5CEB2-5263-46F8-A96E-0F74D67622AF}" srcOrd="0" destOrd="0" presId="urn:microsoft.com/office/officeart/2005/8/layout/hierarchy1"/>
    <dgm:cxn modelId="{43CCAA3A-FBB5-4F70-97EB-7ABDA5EB8795}" type="presParOf" srcId="{87E5CEB2-5263-46F8-A96E-0F74D67622AF}" destId="{B45B7A38-3CAA-44E0-BD8E-436053D45FEA}" srcOrd="0" destOrd="0" presId="urn:microsoft.com/office/officeart/2005/8/layout/hierarchy1"/>
    <dgm:cxn modelId="{113A2E47-9221-45AE-B9BA-F1119FE2180A}" type="presParOf" srcId="{87E5CEB2-5263-46F8-A96E-0F74D67622AF}" destId="{06A99ABA-FD1D-4F0A-8D58-1F7B7D4B74B5}" srcOrd="1" destOrd="0" presId="urn:microsoft.com/office/officeart/2005/8/layout/hierarchy1"/>
    <dgm:cxn modelId="{97F92944-C26F-44EA-ABC0-6C8649F5483C}" type="presParOf" srcId="{F7ED683E-D50C-4B8A-A13F-5C4A2A994F1B}" destId="{20A22CFE-77E0-4A9D-BCA7-04B7F8567AEF}" srcOrd="1" destOrd="0" presId="urn:microsoft.com/office/officeart/2005/8/layout/hierarchy1"/>
    <dgm:cxn modelId="{600910ED-9AC7-4D1A-BA00-CDC3FC43DF9A}" type="presParOf" srcId="{20A22CFE-77E0-4A9D-BCA7-04B7F8567AEF}" destId="{70E48C4A-A059-4BEA-858D-0404A6EF974E}" srcOrd="0" destOrd="0" presId="urn:microsoft.com/office/officeart/2005/8/layout/hierarchy1"/>
    <dgm:cxn modelId="{4B233F09-A9E2-4342-9536-479E5917F057}" type="presParOf" srcId="{20A22CFE-77E0-4A9D-BCA7-04B7F8567AEF}" destId="{69E4A824-36C1-4103-BD32-58CC012C5396}" srcOrd="1" destOrd="0" presId="urn:microsoft.com/office/officeart/2005/8/layout/hierarchy1"/>
    <dgm:cxn modelId="{2D661220-047E-4C74-982B-D6148B4B0B39}" type="presParOf" srcId="{69E4A824-36C1-4103-BD32-58CC012C5396}" destId="{D02ED8EA-4A16-4FA2-B277-4C67575D8F02}" srcOrd="0" destOrd="0" presId="urn:microsoft.com/office/officeart/2005/8/layout/hierarchy1"/>
    <dgm:cxn modelId="{9FC34988-C3F3-42F0-B108-A1D9D80BD71F}" type="presParOf" srcId="{D02ED8EA-4A16-4FA2-B277-4C67575D8F02}" destId="{FB455336-DE99-43F4-BF5C-4CB6635FB5C8}" srcOrd="0" destOrd="0" presId="urn:microsoft.com/office/officeart/2005/8/layout/hierarchy1"/>
    <dgm:cxn modelId="{694C1185-4019-4400-956F-8110BB6969FC}" type="presParOf" srcId="{D02ED8EA-4A16-4FA2-B277-4C67575D8F02}" destId="{20B70863-826C-4593-962A-9BE359942EA3}" srcOrd="1" destOrd="0" presId="urn:microsoft.com/office/officeart/2005/8/layout/hierarchy1"/>
    <dgm:cxn modelId="{6AF5F0E3-E724-45AE-8CF1-810EE0528496}" type="presParOf" srcId="{69E4A824-36C1-4103-BD32-58CC012C5396}" destId="{A4F2C40F-688A-4C9A-8D50-CF69225325F9}" srcOrd="1" destOrd="0" presId="urn:microsoft.com/office/officeart/2005/8/layout/hierarchy1"/>
    <dgm:cxn modelId="{F1AA0F6F-A84D-4363-A4A9-C3FD82B807E3}" type="presParOf" srcId="{402039F4-48DB-4458-AFAA-D3D08C58897B}" destId="{642887B5-6A87-490F-ABEC-81BF48F80B17}" srcOrd="4" destOrd="0" presId="urn:microsoft.com/office/officeart/2005/8/layout/hierarchy1"/>
    <dgm:cxn modelId="{EC61F3CB-8F30-4166-A519-651ACEF65BB6}" type="presParOf" srcId="{402039F4-48DB-4458-AFAA-D3D08C58897B}" destId="{E00CC331-AC1E-4947-BB28-53941503A80E}" srcOrd="5" destOrd="0" presId="urn:microsoft.com/office/officeart/2005/8/layout/hierarchy1"/>
    <dgm:cxn modelId="{775ED5DE-AF14-41A6-AEEB-1F070C6FD2BD}" type="presParOf" srcId="{E00CC331-AC1E-4947-BB28-53941503A80E}" destId="{C9D26A5D-9CB1-4D5C-BC82-CFBAA643E3F1}" srcOrd="0" destOrd="0" presId="urn:microsoft.com/office/officeart/2005/8/layout/hierarchy1"/>
    <dgm:cxn modelId="{8111FD3F-F1CA-407E-B397-6AEC6338AECA}" type="presParOf" srcId="{C9D26A5D-9CB1-4D5C-BC82-CFBAA643E3F1}" destId="{CEE49ABF-7342-4D4D-B646-673E6E4470F0}" srcOrd="0" destOrd="0" presId="urn:microsoft.com/office/officeart/2005/8/layout/hierarchy1"/>
    <dgm:cxn modelId="{8201BF65-E6E0-4409-8220-AA18E8722C18}" type="presParOf" srcId="{C9D26A5D-9CB1-4D5C-BC82-CFBAA643E3F1}" destId="{F5F89420-4602-4C96-BEF8-385CEF523E94}" srcOrd="1" destOrd="0" presId="urn:microsoft.com/office/officeart/2005/8/layout/hierarchy1"/>
    <dgm:cxn modelId="{7D8F2091-501F-4186-83DC-F4D2635D273C}" type="presParOf" srcId="{E00CC331-AC1E-4947-BB28-53941503A80E}" destId="{8600A4A0-67B0-424D-98D1-13A5235A44D6}" srcOrd="1" destOrd="0" presId="urn:microsoft.com/office/officeart/2005/8/layout/hierarchy1"/>
    <dgm:cxn modelId="{881A16EE-CDA3-4E10-93CF-68F44FCE4D57}" type="presParOf" srcId="{8600A4A0-67B0-424D-98D1-13A5235A44D6}" destId="{EE758E48-B7B2-453E-9EB5-87A2150D4005}" srcOrd="0" destOrd="0" presId="urn:microsoft.com/office/officeart/2005/8/layout/hierarchy1"/>
    <dgm:cxn modelId="{DDCB9778-B06C-4453-815E-FBD12B2731A2}" type="presParOf" srcId="{8600A4A0-67B0-424D-98D1-13A5235A44D6}" destId="{998CAD11-83B5-4DFD-8484-EBBEE63EC37C}" srcOrd="1" destOrd="0" presId="urn:microsoft.com/office/officeart/2005/8/layout/hierarchy1"/>
    <dgm:cxn modelId="{570C42D3-A7B6-49D0-812A-03BC93573037}" type="presParOf" srcId="{998CAD11-83B5-4DFD-8484-EBBEE63EC37C}" destId="{8EF0E962-4180-4B5E-A60F-5361FF5D0D1F}" srcOrd="0" destOrd="0" presId="urn:microsoft.com/office/officeart/2005/8/layout/hierarchy1"/>
    <dgm:cxn modelId="{8ED945B1-9C7A-4D87-A189-7B7C501458F5}" type="presParOf" srcId="{8EF0E962-4180-4B5E-A60F-5361FF5D0D1F}" destId="{983DB1B9-7AC2-40CA-BEF6-793A4E3EA8B4}" srcOrd="0" destOrd="0" presId="urn:microsoft.com/office/officeart/2005/8/layout/hierarchy1"/>
    <dgm:cxn modelId="{D1F59F62-1590-4F72-A825-DD332B807C7E}" type="presParOf" srcId="{8EF0E962-4180-4B5E-A60F-5361FF5D0D1F}" destId="{EB951A20-F194-44CA-AA7D-5856F36B3A6B}" srcOrd="1" destOrd="0" presId="urn:microsoft.com/office/officeart/2005/8/layout/hierarchy1"/>
    <dgm:cxn modelId="{93D1815A-FE2E-455A-895B-27E76D9E7D63}" type="presParOf" srcId="{998CAD11-83B5-4DFD-8484-EBBEE63EC37C}" destId="{D056A4B9-873A-48CE-9BF3-F14E2FCAB622}" srcOrd="1" destOrd="0" presId="urn:microsoft.com/office/officeart/2005/8/layout/hierarchy1"/>
    <dgm:cxn modelId="{0E98EE5F-39FA-436C-825C-9C7410211018}" type="presParOf" srcId="{402039F4-48DB-4458-AFAA-D3D08C58897B}" destId="{9643CF7D-138E-460F-B847-4A4CA8CC0336}" srcOrd="6" destOrd="0" presId="urn:microsoft.com/office/officeart/2005/8/layout/hierarchy1"/>
    <dgm:cxn modelId="{50E4A358-BF80-4A45-B059-DC2D59DCBCF4}" type="presParOf" srcId="{402039F4-48DB-4458-AFAA-D3D08C58897B}" destId="{C87C0380-8C42-410F-851D-6EB1F7EACBDC}" srcOrd="7" destOrd="0" presId="urn:microsoft.com/office/officeart/2005/8/layout/hierarchy1"/>
    <dgm:cxn modelId="{F4B67756-2290-4ABC-B67F-29DC8F78BAD3}" type="presParOf" srcId="{C87C0380-8C42-410F-851D-6EB1F7EACBDC}" destId="{879CD939-6B8D-4EC4-83A8-ECD8AA32AAC4}" srcOrd="0" destOrd="0" presId="urn:microsoft.com/office/officeart/2005/8/layout/hierarchy1"/>
    <dgm:cxn modelId="{D8A1F521-F94A-4DCC-AE85-B4666630B9E1}" type="presParOf" srcId="{879CD939-6B8D-4EC4-83A8-ECD8AA32AAC4}" destId="{2181AB75-7B71-4E5A-BA01-2937DE17B5AC}" srcOrd="0" destOrd="0" presId="urn:microsoft.com/office/officeart/2005/8/layout/hierarchy1"/>
    <dgm:cxn modelId="{2B022CC9-B11E-4B76-86D7-1CAE3561C9C3}" type="presParOf" srcId="{879CD939-6B8D-4EC4-83A8-ECD8AA32AAC4}" destId="{659EEB9C-DF45-4E2E-B35C-6866D5B12CA1}" srcOrd="1" destOrd="0" presId="urn:microsoft.com/office/officeart/2005/8/layout/hierarchy1"/>
    <dgm:cxn modelId="{371AE2EA-0BCA-4158-BE4C-9F58D8DEB25F}" type="presParOf" srcId="{C87C0380-8C42-410F-851D-6EB1F7EACBDC}" destId="{30CE1719-7053-4372-A2B7-D24212E84B3F}" srcOrd="1" destOrd="0" presId="urn:microsoft.com/office/officeart/2005/8/layout/hierarchy1"/>
    <dgm:cxn modelId="{76BA58BE-D0D8-4DE3-9A59-B1CC3D805EA3}" type="presParOf" srcId="{30CE1719-7053-4372-A2B7-D24212E84B3F}" destId="{22C0950D-7C3E-4FCE-B3D3-64037A8ED87E}" srcOrd="0" destOrd="0" presId="urn:microsoft.com/office/officeart/2005/8/layout/hierarchy1"/>
    <dgm:cxn modelId="{2F0DD68D-E13E-483C-8368-846FDE88ED19}" type="presParOf" srcId="{30CE1719-7053-4372-A2B7-D24212E84B3F}" destId="{711B54BE-6D79-4618-8540-804A4E21095F}" srcOrd="1" destOrd="0" presId="urn:microsoft.com/office/officeart/2005/8/layout/hierarchy1"/>
    <dgm:cxn modelId="{A9E09686-29A6-4875-9338-77734CDE9C9F}" type="presParOf" srcId="{711B54BE-6D79-4618-8540-804A4E21095F}" destId="{35335EA5-1AE1-4A11-B03C-38FA8412AE80}" srcOrd="0" destOrd="0" presId="urn:microsoft.com/office/officeart/2005/8/layout/hierarchy1"/>
    <dgm:cxn modelId="{E3DC27CE-7838-46D8-9C40-6ED2B34D9681}" type="presParOf" srcId="{35335EA5-1AE1-4A11-B03C-38FA8412AE80}" destId="{694212E0-D7DC-463B-92C4-880E31B34D64}" srcOrd="0" destOrd="0" presId="urn:microsoft.com/office/officeart/2005/8/layout/hierarchy1"/>
    <dgm:cxn modelId="{C5036208-9CCF-44A4-8ED3-6A111830FB1F}" type="presParOf" srcId="{35335EA5-1AE1-4A11-B03C-38FA8412AE80}" destId="{799ACFDD-4D50-4755-84A4-EAFEF630958A}" srcOrd="1" destOrd="0" presId="urn:microsoft.com/office/officeart/2005/8/layout/hierarchy1"/>
    <dgm:cxn modelId="{7C15410B-6FC2-4C88-97A7-E4D01937E79B}" type="presParOf" srcId="{711B54BE-6D79-4618-8540-804A4E21095F}" destId="{A503579A-EE50-4373-849A-AA8ABF9048DA}" srcOrd="1" destOrd="0" presId="urn:microsoft.com/office/officeart/2005/8/layout/hierarchy1"/>
    <dgm:cxn modelId="{AA2DEA22-0EC9-4C05-8C0A-9AFE1EBDC9FD}" type="presParOf" srcId="{402039F4-48DB-4458-AFAA-D3D08C58897B}" destId="{FF778E30-83EA-440C-BE44-731F27A761F4}" srcOrd="8" destOrd="0" presId="urn:microsoft.com/office/officeart/2005/8/layout/hierarchy1"/>
    <dgm:cxn modelId="{07607908-7C7E-47D5-809A-EAB24297A210}" type="presParOf" srcId="{402039F4-48DB-4458-AFAA-D3D08C58897B}" destId="{16742976-0857-4208-81FA-E467F358AC18}" srcOrd="9" destOrd="0" presId="urn:microsoft.com/office/officeart/2005/8/layout/hierarchy1"/>
    <dgm:cxn modelId="{9FC47F1B-0F80-4FD9-826C-2AFF1FC24E88}" type="presParOf" srcId="{16742976-0857-4208-81FA-E467F358AC18}" destId="{D170B0B6-8BF5-4A32-91BB-B29A0D33F74D}" srcOrd="0" destOrd="0" presId="urn:microsoft.com/office/officeart/2005/8/layout/hierarchy1"/>
    <dgm:cxn modelId="{2DC6809F-D4FD-4C8B-8F69-8BE761142356}" type="presParOf" srcId="{D170B0B6-8BF5-4A32-91BB-B29A0D33F74D}" destId="{5392872B-5D9A-4155-8B4D-9CF00E4A3EF3}" srcOrd="0" destOrd="0" presId="urn:microsoft.com/office/officeart/2005/8/layout/hierarchy1"/>
    <dgm:cxn modelId="{0ECBBF02-6B08-42B0-8486-3B0EDA5EBBDD}" type="presParOf" srcId="{D170B0B6-8BF5-4A32-91BB-B29A0D33F74D}" destId="{CFDF280F-5C32-4185-A0E9-DBEDA568254C}" srcOrd="1" destOrd="0" presId="urn:microsoft.com/office/officeart/2005/8/layout/hierarchy1"/>
    <dgm:cxn modelId="{FCB817A5-47F5-4705-A24B-F684D32E7620}" type="presParOf" srcId="{16742976-0857-4208-81FA-E467F358AC18}" destId="{E3FA268B-29DA-4010-8E9D-152E94614921}" srcOrd="1" destOrd="0" presId="urn:microsoft.com/office/officeart/2005/8/layout/hierarchy1"/>
    <dgm:cxn modelId="{B206996F-F2E2-4208-8983-AA8A479C1447}" type="presParOf" srcId="{E3FA268B-29DA-4010-8E9D-152E94614921}" destId="{023E7329-FCD1-4FD3-A147-6EAAEF64A3C7}" srcOrd="0" destOrd="0" presId="urn:microsoft.com/office/officeart/2005/8/layout/hierarchy1"/>
    <dgm:cxn modelId="{EDEB51FD-1E48-4864-BB1D-37D2D4FB6564}" type="presParOf" srcId="{E3FA268B-29DA-4010-8E9D-152E94614921}" destId="{4DC4137C-7B64-4AF1-A64A-D51436102D1E}" srcOrd="1" destOrd="0" presId="urn:microsoft.com/office/officeart/2005/8/layout/hierarchy1"/>
    <dgm:cxn modelId="{40788622-3444-4902-9BDB-9E3FEED9D479}" type="presParOf" srcId="{4DC4137C-7B64-4AF1-A64A-D51436102D1E}" destId="{6927B0F0-108E-4349-A08C-409E454497A6}" srcOrd="0" destOrd="0" presId="urn:microsoft.com/office/officeart/2005/8/layout/hierarchy1"/>
    <dgm:cxn modelId="{88292224-A787-473C-85EA-86246CD5ABCF}" type="presParOf" srcId="{6927B0F0-108E-4349-A08C-409E454497A6}" destId="{CDD1D89D-0782-48A5-817C-AE6F14B77197}" srcOrd="0" destOrd="0" presId="urn:microsoft.com/office/officeart/2005/8/layout/hierarchy1"/>
    <dgm:cxn modelId="{03DCF490-BCB5-49C9-93FD-57DAAE8F5C0C}" type="presParOf" srcId="{6927B0F0-108E-4349-A08C-409E454497A6}" destId="{7B9EEC4F-CBA7-49EB-B7C2-9F20A26030DB}" srcOrd="1" destOrd="0" presId="urn:microsoft.com/office/officeart/2005/8/layout/hierarchy1"/>
    <dgm:cxn modelId="{B1254971-BA50-4BFB-9888-12016CF2E4A6}" type="presParOf" srcId="{4DC4137C-7B64-4AF1-A64A-D51436102D1E}" destId="{C8EF0FCE-9917-4615-AC07-B38FA4CFD12B}" srcOrd="1" destOrd="0" presId="urn:microsoft.com/office/officeart/2005/8/layout/hierarchy1"/>
    <dgm:cxn modelId="{16FD6262-D90E-4E57-AC26-E92F3190F92F}" type="presParOf" srcId="{402039F4-48DB-4458-AFAA-D3D08C58897B}" destId="{971A6481-DBD9-419E-A036-F47958320F89}" srcOrd="10" destOrd="0" presId="urn:microsoft.com/office/officeart/2005/8/layout/hierarchy1"/>
    <dgm:cxn modelId="{9166DA42-8416-40A8-9230-8BF83558BC2F}" type="presParOf" srcId="{402039F4-48DB-4458-AFAA-D3D08C58897B}" destId="{27DEA4F2-6565-4F5A-B4A1-E995ACC070CC}" srcOrd="11" destOrd="0" presId="urn:microsoft.com/office/officeart/2005/8/layout/hierarchy1"/>
    <dgm:cxn modelId="{1227EC3F-9E93-437A-A477-AB212AFF0E6E}" type="presParOf" srcId="{27DEA4F2-6565-4F5A-B4A1-E995ACC070CC}" destId="{4509119B-F5FC-445B-910F-AAAB86DAB929}" srcOrd="0" destOrd="0" presId="urn:microsoft.com/office/officeart/2005/8/layout/hierarchy1"/>
    <dgm:cxn modelId="{EA158E4B-A3A5-4B83-AE5F-42B191307DD7}" type="presParOf" srcId="{4509119B-F5FC-445B-910F-AAAB86DAB929}" destId="{BE7633E1-A518-4299-90D0-24D589924402}" srcOrd="0" destOrd="0" presId="urn:microsoft.com/office/officeart/2005/8/layout/hierarchy1"/>
    <dgm:cxn modelId="{E5AE5F6D-AF63-4C15-94CE-A538D8FE572E}" type="presParOf" srcId="{4509119B-F5FC-445B-910F-AAAB86DAB929}" destId="{79684B79-6F49-4575-B648-790C2737F463}" srcOrd="1" destOrd="0" presId="urn:microsoft.com/office/officeart/2005/8/layout/hierarchy1"/>
    <dgm:cxn modelId="{9F6F08BB-1F72-40B9-BE72-BF0D353D4A57}" type="presParOf" srcId="{27DEA4F2-6565-4F5A-B4A1-E995ACC070CC}" destId="{37375ADD-C03D-4A76-93B8-132EDD64AED2}" srcOrd="1" destOrd="0" presId="urn:microsoft.com/office/officeart/2005/8/layout/hierarchy1"/>
    <dgm:cxn modelId="{80C889AE-E628-4778-B1D2-6353B998150F}" type="presParOf" srcId="{37375ADD-C03D-4A76-93B8-132EDD64AED2}" destId="{4AE42333-093C-4B8E-8EC7-C54C46A9E4B3}" srcOrd="0" destOrd="0" presId="urn:microsoft.com/office/officeart/2005/8/layout/hierarchy1"/>
    <dgm:cxn modelId="{655E3613-4D67-4AEB-A983-58A40DD3BF6A}" type="presParOf" srcId="{37375ADD-C03D-4A76-93B8-132EDD64AED2}" destId="{DB0D1275-87EC-499A-9C47-3032619AA5F1}" srcOrd="1" destOrd="0" presId="urn:microsoft.com/office/officeart/2005/8/layout/hierarchy1"/>
    <dgm:cxn modelId="{DDDC90F3-9C1C-4925-97C2-30CBF06AE4FC}" type="presParOf" srcId="{DB0D1275-87EC-499A-9C47-3032619AA5F1}" destId="{8A8AF07F-0B2B-4509-889F-65DB46AE0F50}" srcOrd="0" destOrd="0" presId="urn:microsoft.com/office/officeart/2005/8/layout/hierarchy1"/>
    <dgm:cxn modelId="{49FB8597-A12E-4457-A4B7-DC309FDB72A7}" type="presParOf" srcId="{8A8AF07F-0B2B-4509-889F-65DB46AE0F50}" destId="{3D38E5DE-2C8A-4497-ACF8-C0FA5D2306F3}" srcOrd="0" destOrd="0" presId="urn:microsoft.com/office/officeart/2005/8/layout/hierarchy1"/>
    <dgm:cxn modelId="{A2F1AD85-A82B-404C-8CBC-2037EC9271FC}" type="presParOf" srcId="{8A8AF07F-0B2B-4509-889F-65DB46AE0F50}" destId="{850A9A9E-DDD9-43C4-9152-87D86AC5FD44}" srcOrd="1" destOrd="0" presId="urn:microsoft.com/office/officeart/2005/8/layout/hierarchy1"/>
    <dgm:cxn modelId="{3E4F408C-0078-416C-BF4D-84700DE36B2F}" type="presParOf" srcId="{DB0D1275-87EC-499A-9C47-3032619AA5F1}" destId="{E2121045-E7AC-4E37-8B63-7767839743F8}" srcOrd="1" destOrd="0" presId="urn:microsoft.com/office/officeart/2005/8/layout/hierarchy1"/>
    <dgm:cxn modelId="{1B15E49F-86FB-4BD1-BB8E-1CE63AEF5E78}" type="presParOf" srcId="{402039F4-48DB-4458-AFAA-D3D08C58897B}" destId="{E8B44F44-95CC-4DAB-AE43-1E843711FC48}" srcOrd="12" destOrd="0" presId="urn:microsoft.com/office/officeart/2005/8/layout/hierarchy1"/>
    <dgm:cxn modelId="{A6CDD3B0-0A21-4BBF-9A55-0E3A327E3DA8}" type="presParOf" srcId="{402039F4-48DB-4458-AFAA-D3D08C58897B}" destId="{D04D7595-D543-42F0-BE1B-AA1C069CD341}" srcOrd="13" destOrd="0" presId="urn:microsoft.com/office/officeart/2005/8/layout/hierarchy1"/>
    <dgm:cxn modelId="{2DB3A1A1-8F1A-4C47-A9E0-E3085F17378B}" type="presParOf" srcId="{D04D7595-D543-42F0-BE1B-AA1C069CD341}" destId="{7801EB69-0F5A-4E70-9A67-572FFB3D3915}" srcOrd="0" destOrd="0" presId="urn:microsoft.com/office/officeart/2005/8/layout/hierarchy1"/>
    <dgm:cxn modelId="{DFB53D9B-24D4-4408-B9A7-61C366016CC8}" type="presParOf" srcId="{7801EB69-0F5A-4E70-9A67-572FFB3D3915}" destId="{E2C3F443-FD9A-400D-A391-A10B21D973CB}" srcOrd="0" destOrd="0" presId="urn:microsoft.com/office/officeart/2005/8/layout/hierarchy1"/>
    <dgm:cxn modelId="{4BBF6476-2618-4D1D-AAC0-1D8C1A2551EE}" type="presParOf" srcId="{7801EB69-0F5A-4E70-9A67-572FFB3D3915}" destId="{779EBD03-71EF-4957-B91D-CE84434292C2}" srcOrd="1" destOrd="0" presId="urn:microsoft.com/office/officeart/2005/8/layout/hierarchy1"/>
    <dgm:cxn modelId="{91D252D8-41F6-49D2-B7FE-0C2E290785C5}" type="presParOf" srcId="{D04D7595-D543-42F0-BE1B-AA1C069CD341}" destId="{0BE47497-284A-4883-8ECE-2251FDECD5DC}" srcOrd="1" destOrd="0" presId="urn:microsoft.com/office/officeart/2005/8/layout/hierarchy1"/>
    <dgm:cxn modelId="{1F7508B5-88BA-448C-AAB4-7463D9262926}" type="presParOf" srcId="{0BE47497-284A-4883-8ECE-2251FDECD5DC}" destId="{9E76AA89-73B0-4883-B10F-218547786A2F}" srcOrd="0" destOrd="0" presId="urn:microsoft.com/office/officeart/2005/8/layout/hierarchy1"/>
    <dgm:cxn modelId="{4DF4A23F-BA56-4ABF-9889-A70F64971EF0}" type="presParOf" srcId="{0BE47497-284A-4883-8ECE-2251FDECD5DC}" destId="{DFE96BC3-470C-4BFC-9675-2877750F09A5}" srcOrd="1" destOrd="0" presId="urn:microsoft.com/office/officeart/2005/8/layout/hierarchy1"/>
    <dgm:cxn modelId="{637FF9C5-BF2B-4042-8979-6DB237E059A1}" type="presParOf" srcId="{DFE96BC3-470C-4BFC-9675-2877750F09A5}" destId="{9856B5BE-7BCD-4BC3-B59C-BC73D098AC9E}" srcOrd="0" destOrd="0" presId="urn:microsoft.com/office/officeart/2005/8/layout/hierarchy1"/>
    <dgm:cxn modelId="{1675507E-90B8-4FD7-BAE6-B71CD52C1AD8}" type="presParOf" srcId="{9856B5BE-7BCD-4BC3-B59C-BC73D098AC9E}" destId="{8D20B834-83F4-4D87-8136-CB8FD67DCE02}" srcOrd="0" destOrd="0" presId="urn:microsoft.com/office/officeart/2005/8/layout/hierarchy1"/>
    <dgm:cxn modelId="{4A96029B-00C4-44F9-B513-6D103884488E}" type="presParOf" srcId="{9856B5BE-7BCD-4BC3-B59C-BC73D098AC9E}" destId="{465417A1-5BEB-49F3-B6E3-8030DC7764A3}" srcOrd="1" destOrd="0" presId="urn:microsoft.com/office/officeart/2005/8/layout/hierarchy1"/>
    <dgm:cxn modelId="{12758DFE-1D93-40D3-A9F7-D030CD660370}" type="presParOf" srcId="{DFE96BC3-470C-4BFC-9675-2877750F09A5}" destId="{538D31DC-6102-43E0-9C8A-3032BCB0BB32}" srcOrd="1" destOrd="0" presId="urn:microsoft.com/office/officeart/2005/8/layout/hierarchy1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AEFAED7-5387-4CF3-AF59-8A1BD237A8B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C8BBA6D-0FB0-4823-A09F-A53DF6246FF6}">
      <dgm:prSet phldrT="[Text]" custT="1"/>
      <dgm:spPr/>
      <dgm:t>
        <a:bodyPr/>
        <a:lstStyle/>
        <a:p>
          <a:r>
            <a:rPr lang="en-US" sz="1200" b="1" dirty="0" smtClean="0"/>
            <a:t>6. WARIKEM (B. WARIDI)</a:t>
          </a:r>
        </a:p>
      </dgm:t>
    </dgm:pt>
    <dgm:pt modelId="{C9568F02-F27D-4947-843C-87BC775C3D82}" type="parTrans" cxnId="{A5151867-DD60-483F-9FFE-D2AD589D464C}">
      <dgm:prSet/>
      <dgm:spPr/>
      <dgm:t>
        <a:bodyPr/>
        <a:lstStyle/>
        <a:p>
          <a:endParaRPr lang="en-US"/>
        </a:p>
      </dgm:t>
    </dgm:pt>
    <dgm:pt modelId="{A7962BB9-77FE-40FF-91BD-372BD0B94E5C}" type="sibTrans" cxnId="{A5151867-DD60-483F-9FFE-D2AD589D464C}">
      <dgm:prSet/>
      <dgm:spPr/>
      <dgm:t>
        <a:bodyPr/>
        <a:lstStyle/>
        <a:p>
          <a:endParaRPr lang="en-US"/>
        </a:p>
      </dgm:t>
    </dgm:pt>
    <dgm:pt modelId="{9BF1AB2D-FDA4-4DF1-9245-5104090C14BC}">
      <dgm:prSet phldrT="[Text]" custT="1"/>
      <dgm:spPr/>
      <dgm:t>
        <a:bodyPr/>
        <a:lstStyle/>
        <a:p>
          <a:r>
            <a:rPr lang="en-US" sz="1200" b="1" dirty="0" smtClean="0"/>
            <a:t>1. JOYOWARIDI</a:t>
          </a:r>
          <a:endParaRPr lang="en-US" sz="1200" b="1" dirty="0"/>
        </a:p>
      </dgm:t>
    </dgm:pt>
    <dgm:pt modelId="{D8E5EDCA-9BE6-4D54-8B9B-365D7D8C6AF3}" type="parTrans" cxnId="{E8CA5BA4-A0EF-49CA-81FE-50DAD92CB867}">
      <dgm:prSet/>
      <dgm:spPr/>
      <dgm:t>
        <a:bodyPr/>
        <a:lstStyle/>
        <a:p>
          <a:endParaRPr lang="en-US" sz="1200"/>
        </a:p>
      </dgm:t>
    </dgm:pt>
    <dgm:pt modelId="{9632B353-037A-4538-95C9-822BB8BDE85D}" type="sibTrans" cxnId="{E8CA5BA4-A0EF-49CA-81FE-50DAD92CB867}">
      <dgm:prSet/>
      <dgm:spPr/>
      <dgm:t>
        <a:bodyPr/>
        <a:lstStyle/>
        <a:p>
          <a:endParaRPr lang="en-US"/>
        </a:p>
      </dgm:t>
    </dgm:pt>
    <dgm:pt modelId="{9FC009F9-E146-4C45-A1D5-DF6C4EB18841}">
      <dgm:prSet phldrT="[Text]" custT="1"/>
      <dgm:spPr/>
      <dgm:t>
        <a:bodyPr/>
        <a:lstStyle/>
        <a:p>
          <a:pPr algn="just"/>
          <a:r>
            <a:rPr lang="en-US" sz="1200" b="1" dirty="0" smtClean="0"/>
            <a:t>1. CEMRONG</a:t>
          </a:r>
        </a:p>
        <a:p>
          <a:pPr algn="just"/>
          <a:r>
            <a:rPr lang="en-US" sz="1200" b="1" dirty="0" smtClean="0"/>
            <a:t>2. DIKUN</a:t>
          </a:r>
        </a:p>
        <a:p>
          <a:pPr algn="just"/>
          <a:r>
            <a:rPr lang="en-US" sz="1200" b="1" dirty="0" smtClean="0"/>
            <a:t>3. TAJEM</a:t>
          </a:r>
        </a:p>
        <a:p>
          <a:pPr algn="just"/>
          <a:r>
            <a:rPr lang="en-US" sz="1200" b="1" dirty="0" smtClean="0"/>
            <a:t>4. WATEM</a:t>
          </a:r>
        </a:p>
        <a:p>
          <a:pPr algn="just"/>
          <a:r>
            <a:rPr lang="en-US" sz="1200" b="1" dirty="0" smtClean="0"/>
            <a:t>5. SINTO</a:t>
          </a:r>
        </a:p>
        <a:p>
          <a:pPr algn="just"/>
          <a:r>
            <a:rPr lang="en-US" sz="1200" b="1" dirty="0" smtClean="0"/>
            <a:t>6. SAIMAN</a:t>
          </a:r>
        </a:p>
        <a:p>
          <a:pPr algn="just"/>
          <a:r>
            <a:rPr lang="en-US" sz="1200" b="1" dirty="0" smtClean="0"/>
            <a:t>7. TUKIYEM</a:t>
          </a:r>
          <a:endParaRPr lang="en-US" sz="1200" b="1" dirty="0"/>
        </a:p>
      </dgm:t>
    </dgm:pt>
    <dgm:pt modelId="{964A0F39-CAF0-4BA6-BC56-4F098B0EBC63}" type="parTrans" cxnId="{50252DA9-1480-45C8-B3BD-763C724D95C8}">
      <dgm:prSet/>
      <dgm:spPr/>
      <dgm:t>
        <a:bodyPr/>
        <a:lstStyle/>
        <a:p>
          <a:endParaRPr lang="en-US" sz="1200"/>
        </a:p>
      </dgm:t>
    </dgm:pt>
    <dgm:pt modelId="{8133A9B8-24C4-4795-BD0C-13723671BF38}" type="sibTrans" cxnId="{50252DA9-1480-45C8-B3BD-763C724D95C8}">
      <dgm:prSet/>
      <dgm:spPr/>
      <dgm:t>
        <a:bodyPr/>
        <a:lstStyle/>
        <a:p>
          <a:endParaRPr lang="en-US"/>
        </a:p>
      </dgm:t>
    </dgm:pt>
    <dgm:pt modelId="{8B3B59D9-1C51-4BB8-B9B6-AEF0A0CA72CA}">
      <dgm:prSet phldrT="[Text]" custT="1"/>
      <dgm:spPr/>
      <dgm:t>
        <a:bodyPr/>
        <a:lstStyle/>
        <a:p>
          <a:r>
            <a:rPr lang="en-US" sz="1200" b="1" dirty="0" smtClean="0"/>
            <a:t>3. B. IRODIPO</a:t>
          </a:r>
        </a:p>
      </dgm:t>
    </dgm:pt>
    <dgm:pt modelId="{3E353033-80D4-4F03-ACE9-B3BBF55B9E65}" type="parTrans" cxnId="{9B704087-4234-4409-8EFC-B311FB1CB92B}">
      <dgm:prSet/>
      <dgm:spPr/>
      <dgm:t>
        <a:bodyPr/>
        <a:lstStyle/>
        <a:p>
          <a:endParaRPr lang="en-US" sz="1200"/>
        </a:p>
      </dgm:t>
    </dgm:pt>
    <dgm:pt modelId="{C38FD15F-BC3C-4E9B-B200-6E4CA03580E5}" type="sibTrans" cxnId="{9B704087-4234-4409-8EFC-B311FB1CB92B}">
      <dgm:prSet/>
      <dgm:spPr/>
      <dgm:t>
        <a:bodyPr/>
        <a:lstStyle/>
        <a:p>
          <a:endParaRPr lang="en-US"/>
        </a:p>
      </dgm:t>
    </dgm:pt>
    <dgm:pt modelId="{17C6391E-1413-47B8-A9E9-5D1DF0F18AFE}">
      <dgm:prSet custT="1"/>
      <dgm:spPr/>
      <dgm:t>
        <a:bodyPr/>
        <a:lstStyle/>
        <a:p>
          <a:pPr algn="just"/>
          <a:r>
            <a:rPr lang="en-US" sz="1200" b="1" dirty="0" smtClean="0"/>
            <a:t>1. WONOJOYO</a:t>
          </a:r>
        </a:p>
        <a:p>
          <a:pPr algn="just"/>
          <a:r>
            <a:rPr lang="en-US" sz="1200" b="1" dirty="0" smtClean="0"/>
            <a:t>2. KARTOSEMITO</a:t>
          </a:r>
        </a:p>
      </dgm:t>
    </dgm:pt>
    <dgm:pt modelId="{9DAAF5B5-65B4-429D-9906-5080AE4030BC}" type="parTrans" cxnId="{454E939F-03EF-4DB7-8BD2-8CDB1F233751}">
      <dgm:prSet/>
      <dgm:spPr/>
      <dgm:t>
        <a:bodyPr/>
        <a:lstStyle/>
        <a:p>
          <a:endParaRPr lang="en-US" sz="1200"/>
        </a:p>
      </dgm:t>
    </dgm:pt>
    <dgm:pt modelId="{71ABF4AF-3186-412E-8262-E015DA49934C}" type="sibTrans" cxnId="{454E939F-03EF-4DB7-8BD2-8CDB1F233751}">
      <dgm:prSet/>
      <dgm:spPr/>
      <dgm:t>
        <a:bodyPr/>
        <a:lstStyle/>
        <a:p>
          <a:endParaRPr lang="en-US"/>
        </a:p>
      </dgm:t>
    </dgm:pt>
    <dgm:pt modelId="{8EDB4952-3364-499D-AF14-7868E441EABB}">
      <dgm:prSet custT="1"/>
      <dgm:spPr/>
      <dgm:t>
        <a:bodyPr/>
        <a:lstStyle/>
        <a:p>
          <a:r>
            <a:rPr lang="en-US" sz="1200" b="1" dirty="0" smtClean="0"/>
            <a:t>2. B. KERTODONGSO</a:t>
          </a:r>
          <a:endParaRPr lang="en-US" sz="1200" b="1" dirty="0"/>
        </a:p>
      </dgm:t>
    </dgm:pt>
    <dgm:pt modelId="{5318378C-858C-48C7-8DD9-85DACC8E5ECD}" type="parTrans" cxnId="{286BA1B5-85B1-47BE-AA3B-7A4E883BA192}">
      <dgm:prSet/>
      <dgm:spPr/>
      <dgm:t>
        <a:bodyPr/>
        <a:lstStyle/>
        <a:p>
          <a:endParaRPr lang="en-US" sz="1200"/>
        </a:p>
      </dgm:t>
    </dgm:pt>
    <dgm:pt modelId="{0FA2EC81-7EF9-4956-9116-7BA74A4A4B4B}" type="sibTrans" cxnId="{286BA1B5-85B1-47BE-AA3B-7A4E883BA192}">
      <dgm:prSet/>
      <dgm:spPr/>
      <dgm:t>
        <a:bodyPr/>
        <a:lstStyle/>
        <a:p>
          <a:endParaRPr lang="en-US"/>
        </a:p>
      </dgm:t>
    </dgm:pt>
    <dgm:pt modelId="{1947C645-1563-44EA-8A54-521CE41384F2}">
      <dgm:prSet custT="1"/>
      <dgm:spPr/>
      <dgm:t>
        <a:bodyPr/>
        <a:lstStyle/>
        <a:p>
          <a:r>
            <a:rPr lang="en-US" sz="1200" b="1" dirty="0" smtClean="0"/>
            <a:t>4. SOJIWO</a:t>
          </a:r>
          <a:endParaRPr lang="en-US" sz="1200" b="1" dirty="0"/>
        </a:p>
      </dgm:t>
    </dgm:pt>
    <dgm:pt modelId="{93DAF9E6-0770-4AB3-9A48-FA248BBDF960}" type="parTrans" cxnId="{F9FFB993-63A1-425B-AF8B-186C67ECA130}">
      <dgm:prSet/>
      <dgm:spPr/>
      <dgm:t>
        <a:bodyPr/>
        <a:lstStyle/>
        <a:p>
          <a:endParaRPr lang="en-US" sz="1200"/>
        </a:p>
      </dgm:t>
    </dgm:pt>
    <dgm:pt modelId="{A6EF032B-F175-4827-BED6-D37DE3A64D20}" type="sibTrans" cxnId="{F9FFB993-63A1-425B-AF8B-186C67ECA130}">
      <dgm:prSet/>
      <dgm:spPr/>
      <dgm:t>
        <a:bodyPr/>
        <a:lstStyle/>
        <a:p>
          <a:endParaRPr lang="en-US"/>
        </a:p>
      </dgm:t>
    </dgm:pt>
    <dgm:pt modelId="{CFE2BB0B-D1BF-442E-BAB2-8A4E0BE7B038}">
      <dgm:prSet custT="1"/>
      <dgm:spPr/>
      <dgm:t>
        <a:bodyPr/>
        <a:lstStyle/>
        <a:p>
          <a:pPr algn="just"/>
          <a:r>
            <a:rPr lang="en-US" sz="1200" b="1" dirty="0" smtClean="0"/>
            <a:t>1. KROMODONGSO</a:t>
          </a:r>
        </a:p>
        <a:p>
          <a:pPr algn="just"/>
          <a:r>
            <a:rPr lang="en-US" sz="1200" b="1" dirty="0" smtClean="0"/>
            <a:t>2. SOSENTONO</a:t>
          </a:r>
        </a:p>
        <a:p>
          <a:pPr algn="just"/>
          <a:r>
            <a:rPr lang="en-US" sz="1200" b="1" dirty="0" smtClean="0"/>
            <a:t>3. MITROKARDONO</a:t>
          </a:r>
        </a:p>
        <a:p>
          <a:pPr algn="just"/>
          <a:r>
            <a:rPr lang="en-US" sz="1200" b="1" dirty="0" smtClean="0"/>
            <a:t>4. SODINOMO</a:t>
          </a:r>
        </a:p>
        <a:p>
          <a:pPr algn="just"/>
          <a:r>
            <a:rPr lang="en-US" sz="1200" b="1" dirty="0" smtClean="0"/>
            <a:t>5. SATIYO</a:t>
          </a:r>
        </a:p>
        <a:p>
          <a:pPr algn="just"/>
          <a:r>
            <a:rPr lang="en-US" sz="1200" b="1" dirty="0" smtClean="0"/>
            <a:t>6. TUGI</a:t>
          </a:r>
        </a:p>
      </dgm:t>
    </dgm:pt>
    <dgm:pt modelId="{2BB7CC56-2B98-4D48-AC4D-DD9DD43C5BC7}" type="parTrans" cxnId="{F64A2B54-0CAB-439E-AA4A-BB8E45A11AE6}">
      <dgm:prSet/>
      <dgm:spPr/>
      <dgm:t>
        <a:bodyPr/>
        <a:lstStyle/>
        <a:p>
          <a:endParaRPr lang="en-US" sz="1200"/>
        </a:p>
      </dgm:t>
    </dgm:pt>
    <dgm:pt modelId="{AF16334C-DB86-42D2-8F6E-C509BA2EC860}" type="sibTrans" cxnId="{F64A2B54-0CAB-439E-AA4A-BB8E45A11AE6}">
      <dgm:prSet/>
      <dgm:spPr/>
      <dgm:t>
        <a:bodyPr/>
        <a:lstStyle/>
        <a:p>
          <a:endParaRPr lang="en-US"/>
        </a:p>
      </dgm:t>
    </dgm:pt>
    <dgm:pt modelId="{D5C411A7-436D-4D33-B780-245BA57A0082}">
      <dgm:prSet custT="1"/>
      <dgm:spPr/>
      <dgm:t>
        <a:bodyPr/>
        <a:lstStyle/>
        <a:p>
          <a:pPr algn="just"/>
          <a:r>
            <a:rPr lang="en-US" sz="1200" b="1" dirty="0" smtClean="0"/>
            <a:t>1. WAKEM</a:t>
          </a:r>
        </a:p>
        <a:p>
          <a:pPr algn="just"/>
          <a:r>
            <a:rPr lang="en-US" sz="1200" b="1" dirty="0" smtClean="0"/>
            <a:t>2. KASINAH</a:t>
          </a:r>
        </a:p>
      </dgm:t>
    </dgm:pt>
    <dgm:pt modelId="{CD0BD118-1B70-4D03-862D-3C88465A761A}" type="parTrans" cxnId="{A8CD6397-3745-46AC-89FC-900CAA15F3B2}">
      <dgm:prSet/>
      <dgm:spPr/>
      <dgm:t>
        <a:bodyPr/>
        <a:lstStyle/>
        <a:p>
          <a:endParaRPr lang="en-US" sz="1200"/>
        </a:p>
      </dgm:t>
    </dgm:pt>
    <dgm:pt modelId="{EF0DD76E-B76B-4CAC-B203-369C21666214}" type="sibTrans" cxnId="{A8CD6397-3745-46AC-89FC-900CAA15F3B2}">
      <dgm:prSet/>
      <dgm:spPr/>
      <dgm:t>
        <a:bodyPr/>
        <a:lstStyle/>
        <a:p>
          <a:endParaRPr lang="en-US"/>
        </a:p>
      </dgm:t>
    </dgm:pt>
    <dgm:pt modelId="{95A8AC19-312C-418D-B88D-8690A42980DF}">
      <dgm:prSet custT="1"/>
      <dgm:spPr/>
      <dgm:t>
        <a:bodyPr/>
        <a:lstStyle/>
        <a:p>
          <a:r>
            <a:rPr lang="en-US" sz="1200" b="1" dirty="0" smtClean="0"/>
            <a:t>5. B. WONOJOYO</a:t>
          </a:r>
          <a:endParaRPr lang="en-US" sz="1200" b="1" dirty="0"/>
        </a:p>
      </dgm:t>
    </dgm:pt>
    <dgm:pt modelId="{45B643C1-367D-43E0-B131-1863256E6882}" type="parTrans" cxnId="{D1FD8591-63EB-4A0A-8ED9-2DE79104F7C1}">
      <dgm:prSet/>
      <dgm:spPr/>
      <dgm:t>
        <a:bodyPr/>
        <a:lstStyle/>
        <a:p>
          <a:endParaRPr lang="en-US" sz="1200"/>
        </a:p>
      </dgm:t>
    </dgm:pt>
    <dgm:pt modelId="{19F34071-4AD3-432E-9FFF-8A88AE8DDF95}" type="sibTrans" cxnId="{D1FD8591-63EB-4A0A-8ED9-2DE79104F7C1}">
      <dgm:prSet/>
      <dgm:spPr/>
      <dgm:t>
        <a:bodyPr/>
        <a:lstStyle/>
        <a:p>
          <a:endParaRPr lang="en-US"/>
        </a:p>
      </dgm:t>
    </dgm:pt>
    <dgm:pt modelId="{317D41CC-5FA3-40CE-BFB9-B92283304FBA}">
      <dgm:prSet custT="1"/>
      <dgm:spPr/>
      <dgm:t>
        <a:bodyPr/>
        <a:lstStyle/>
        <a:p>
          <a:r>
            <a:rPr lang="en-US" sz="1200" b="1" dirty="0" smtClean="0"/>
            <a:t>6. SAMPAK</a:t>
          </a:r>
          <a:endParaRPr lang="en-US" sz="1200" b="1" dirty="0"/>
        </a:p>
      </dgm:t>
    </dgm:pt>
    <dgm:pt modelId="{2C543B7E-96B9-42AF-B4E4-494CDFCCF38D}" type="parTrans" cxnId="{F2C59F28-F26E-456E-9CEE-F267D3BD28DE}">
      <dgm:prSet/>
      <dgm:spPr/>
      <dgm:t>
        <a:bodyPr/>
        <a:lstStyle/>
        <a:p>
          <a:endParaRPr lang="en-US" sz="1200"/>
        </a:p>
      </dgm:t>
    </dgm:pt>
    <dgm:pt modelId="{E33C0D1B-EAED-41C0-A0ED-42A78F74BD93}" type="sibTrans" cxnId="{F2C59F28-F26E-456E-9CEE-F267D3BD28DE}">
      <dgm:prSet/>
      <dgm:spPr/>
      <dgm:t>
        <a:bodyPr/>
        <a:lstStyle/>
        <a:p>
          <a:endParaRPr lang="en-US"/>
        </a:p>
      </dgm:t>
    </dgm:pt>
    <dgm:pt modelId="{8B3FB750-F172-42B5-9BAD-9DA29E3DFF4A}">
      <dgm:prSet custT="1"/>
      <dgm:spPr/>
      <dgm:t>
        <a:bodyPr/>
        <a:lstStyle/>
        <a:p>
          <a:pPr algn="just"/>
          <a:r>
            <a:rPr lang="en-US" sz="1200" b="1" dirty="0" smtClean="0"/>
            <a:t>1. PANTEN</a:t>
          </a:r>
        </a:p>
        <a:p>
          <a:pPr algn="just"/>
          <a:r>
            <a:rPr lang="en-US" sz="1200" b="1" dirty="0" smtClean="0"/>
            <a:t>2. SANDIM</a:t>
          </a:r>
        </a:p>
        <a:p>
          <a:pPr algn="just"/>
          <a:r>
            <a:rPr lang="en-US" sz="1200" b="1" dirty="0" smtClean="0"/>
            <a:t>3. B. KASTOREJO</a:t>
          </a:r>
        </a:p>
        <a:p>
          <a:pPr algn="just"/>
          <a:r>
            <a:rPr lang="en-US" sz="1200" b="1" dirty="0" smtClean="0"/>
            <a:t>4. B. SOMOSEMITO</a:t>
          </a:r>
        </a:p>
      </dgm:t>
    </dgm:pt>
    <dgm:pt modelId="{2FC73EBD-F16C-46DD-B3A9-E20DBE5E8875}" type="parTrans" cxnId="{5F788EA4-39F8-4161-98C2-B08D2EE5F576}">
      <dgm:prSet/>
      <dgm:spPr/>
      <dgm:t>
        <a:bodyPr/>
        <a:lstStyle/>
        <a:p>
          <a:endParaRPr lang="en-US" sz="1200"/>
        </a:p>
      </dgm:t>
    </dgm:pt>
    <dgm:pt modelId="{409ABA8E-FE6C-4A45-8F36-2F2D1482F436}" type="sibTrans" cxnId="{5F788EA4-39F8-4161-98C2-B08D2EE5F576}">
      <dgm:prSet/>
      <dgm:spPr/>
      <dgm:t>
        <a:bodyPr/>
        <a:lstStyle/>
        <a:p>
          <a:endParaRPr lang="en-US"/>
        </a:p>
      </dgm:t>
    </dgm:pt>
    <dgm:pt modelId="{BB5F242F-DA56-433E-A346-C7DB59CF955F}">
      <dgm:prSet custT="1"/>
      <dgm:spPr/>
      <dgm:t>
        <a:bodyPr/>
        <a:lstStyle/>
        <a:p>
          <a:pPr algn="just"/>
          <a:r>
            <a:rPr lang="en-US" sz="1200" b="1" dirty="0" smtClean="0"/>
            <a:t>1. B. ATMOREJO</a:t>
          </a:r>
        </a:p>
        <a:p>
          <a:pPr algn="just"/>
          <a:r>
            <a:rPr lang="en-US" sz="1200" b="1" dirty="0" smtClean="0"/>
            <a:t>2. KEPLUK</a:t>
          </a:r>
        </a:p>
        <a:p>
          <a:pPr algn="just"/>
          <a:r>
            <a:rPr lang="en-US" sz="1200" b="1" dirty="0" smtClean="0"/>
            <a:t>3. SAMPET</a:t>
          </a:r>
        </a:p>
      </dgm:t>
    </dgm:pt>
    <dgm:pt modelId="{1DF7E550-C9B2-4A81-BC09-1FB517320875}" type="parTrans" cxnId="{2FAAC845-F1C1-4A3D-A301-26A98A2DD973}">
      <dgm:prSet/>
      <dgm:spPr/>
      <dgm:t>
        <a:bodyPr/>
        <a:lstStyle/>
        <a:p>
          <a:endParaRPr lang="en-US" sz="1200"/>
        </a:p>
      </dgm:t>
    </dgm:pt>
    <dgm:pt modelId="{08266094-EDD2-4CCB-A33A-F34FD478070D}" type="sibTrans" cxnId="{2FAAC845-F1C1-4A3D-A301-26A98A2DD973}">
      <dgm:prSet/>
      <dgm:spPr/>
      <dgm:t>
        <a:bodyPr/>
        <a:lstStyle/>
        <a:p>
          <a:endParaRPr lang="en-US"/>
        </a:p>
      </dgm:t>
    </dgm:pt>
    <dgm:pt modelId="{72978F20-9EC0-4F6F-ACAE-45389A7A64C9}">
      <dgm:prSet custT="1"/>
      <dgm:spPr/>
      <dgm:t>
        <a:bodyPr/>
        <a:lstStyle/>
        <a:p>
          <a:r>
            <a:rPr lang="en-US" sz="1200" b="1" dirty="0" smtClean="0"/>
            <a:t>7. B. IRODONGSO</a:t>
          </a:r>
          <a:endParaRPr lang="en-US" sz="1200" b="1" dirty="0"/>
        </a:p>
      </dgm:t>
    </dgm:pt>
    <dgm:pt modelId="{56A8648B-07E6-43B2-BCD9-16CA61389047}" type="parTrans" cxnId="{C900EE3E-5B46-4AB8-B073-C55B9B2BACE1}">
      <dgm:prSet/>
      <dgm:spPr/>
      <dgm:t>
        <a:bodyPr/>
        <a:lstStyle/>
        <a:p>
          <a:endParaRPr lang="en-US"/>
        </a:p>
      </dgm:t>
    </dgm:pt>
    <dgm:pt modelId="{FEB6AB34-FEB7-4BFA-86E1-A69A09D4BF97}" type="sibTrans" cxnId="{C900EE3E-5B46-4AB8-B073-C55B9B2BACE1}">
      <dgm:prSet/>
      <dgm:spPr/>
      <dgm:t>
        <a:bodyPr/>
        <a:lstStyle/>
        <a:p>
          <a:endParaRPr lang="en-US"/>
        </a:p>
      </dgm:t>
    </dgm:pt>
    <dgm:pt modelId="{2B58B750-7C2F-4FD2-9BBC-767E3CC185E8}">
      <dgm:prSet custT="1"/>
      <dgm:spPr/>
      <dgm:t>
        <a:bodyPr/>
        <a:lstStyle/>
        <a:p>
          <a:pPr algn="just"/>
          <a:r>
            <a:rPr lang="en-US" sz="1200" b="1" dirty="0" smtClean="0"/>
            <a:t>1. WAGI</a:t>
          </a:r>
        </a:p>
        <a:p>
          <a:pPr algn="just"/>
          <a:r>
            <a:rPr lang="en-US" sz="1200" b="1" dirty="0" smtClean="0"/>
            <a:t>2. WAGIYO</a:t>
          </a:r>
        </a:p>
        <a:p>
          <a:pPr algn="just"/>
          <a:r>
            <a:rPr lang="en-US" sz="1200" b="1" dirty="0" smtClean="0"/>
            <a:t>3. SAIKEM</a:t>
          </a:r>
        </a:p>
      </dgm:t>
    </dgm:pt>
    <dgm:pt modelId="{BD99B16D-4AFE-4F66-8323-0F7A2C4BCC70}" type="parTrans" cxnId="{7C80EBF4-BEED-448A-B49E-6D285DBD5AC6}">
      <dgm:prSet/>
      <dgm:spPr/>
      <dgm:t>
        <a:bodyPr/>
        <a:lstStyle/>
        <a:p>
          <a:endParaRPr lang="en-US"/>
        </a:p>
      </dgm:t>
    </dgm:pt>
    <dgm:pt modelId="{89A910B3-5D0D-4055-BF63-BFE0B860DBAE}" type="sibTrans" cxnId="{7C80EBF4-BEED-448A-B49E-6D285DBD5AC6}">
      <dgm:prSet/>
      <dgm:spPr/>
      <dgm:t>
        <a:bodyPr/>
        <a:lstStyle/>
        <a:p>
          <a:endParaRPr lang="en-US"/>
        </a:p>
      </dgm:t>
    </dgm:pt>
    <dgm:pt modelId="{F834B2BE-DE2F-4140-A342-58283E2015CD}">
      <dgm:prSet custT="1"/>
      <dgm:spPr/>
      <dgm:t>
        <a:bodyPr/>
        <a:lstStyle/>
        <a:p>
          <a:r>
            <a:rPr lang="en-US" sz="1200" b="1" dirty="0" smtClean="0"/>
            <a:t>8. B. SOMOSEMITO</a:t>
          </a:r>
          <a:endParaRPr lang="en-US" sz="1200" b="1" dirty="0"/>
        </a:p>
      </dgm:t>
    </dgm:pt>
    <dgm:pt modelId="{560ACC0C-2B22-4F01-AB8C-8D6D2DE9DAF6}" type="parTrans" cxnId="{0ADAA7FB-566B-4DDF-8F5D-494374ED4255}">
      <dgm:prSet/>
      <dgm:spPr/>
      <dgm:t>
        <a:bodyPr/>
        <a:lstStyle/>
        <a:p>
          <a:endParaRPr lang="en-US"/>
        </a:p>
      </dgm:t>
    </dgm:pt>
    <dgm:pt modelId="{21D0AE0E-E5F9-4F33-BBF1-D92C51D7038C}" type="sibTrans" cxnId="{0ADAA7FB-566B-4DDF-8F5D-494374ED4255}">
      <dgm:prSet/>
      <dgm:spPr/>
      <dgm:t>
        <a:bodyPr/>
        <a:lstStyle/>
        <a:p>
          <a:endParaRPr lang="en-US"/>
        </a:p>
      </dgm:t>
    </dgm:pt>
    <dgm:pt modelId="{315B001E-1670-413D-A90F-5FBBD996E59F}">
      <dgm:prSet custT="1"/>
      <dgm:spPr/>
      <dgm:t>
        <a:bodyPr/>
        <a:lstStyle/>
        <a:p>
          <a:r>
            <a:rPr lang="en-US" sz="1200" b="1" dirty="0" smtClean="0"/>
            <a:t>1. SAITEM</a:t>
          </a:r>
          <a:endParaRPr lang="en-US" sz="1200" b="1" dirty="0"/>
        </a:p>
      </dgm:t>
    </dgm:pt>
    <dgm:pt modelId="{0898529C-5C26-4DD4-9271-5B920A97D8AA}" type="parTrans" cxnId="{0C872E1C-65A2-4386-8B60-DA3B275F5426}">
      <dgm:prSet/>
      <dgm:spPr/>
      <dgm:t>
        <a:bodyPr/>
        <a:lstStyle/>
        <a:p>
          <a:endParaRPr lang="en-US"/>
        </a:p>
      </dgm:t>
    </dgm:pt>
    <dgm:pt modelId="{5D185762-A05A-4D64-9ADC-68CE52662D0E}" type="sibTrans" cxnId="{0C872E1C-65A2-4386-8B60-DA3B275F5426}">
      <dgm:prSet/>
      <dgm:spPr/>
      <dgm:t>
        <a:bodyPr/>
        <a:lstStyle/>
        <a:p>
          <a:endParaRPr lang="en-US"/>
        </a:p>
      </dgm:t>
    </dgm:pt>
    <dgm:pt modelId="{6523FBD2-84C8-476E-A5DC-B22DEB977182}" type="pres">
      <dgm:prSet presAssocID="{3AEFAED7-5387-4CF3-AF59-8A1BD237A8B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18EE2D6-B149-4597-94FF-ACE03F756319}" type="pres">
      <dgm:prSet presAssocID="{6C8BBA6D-0FB0-4823-A09F-A53DF6246FF6}" presName="hierRoot1" presStyleCnt="0"/>
      <dgm:spPr/>
    </dgm:pt>
    <dgm:pt modelId="{96EEEB0C-11F4-4A4C-8C99-FD3B7C197002}" type="pres">
      <dgm:prSet presAssocID="{6C8BBA6D-0FB0-4823-A09F-A53DF6246FF6}" presName="composite" presStyleCnt="0"/>
      <dgm:spPr/>
    </dgm:pt>
    <dgm:pt modelId="{40A17F7C-3E50-4286-80CB-5A7E7932A0FA}" type="pres">
      <dgm:prSet presAssocID="{6C8BBA6D-0FB0-4823-A09F-A53DF6246FF6}" presName="background" presStyleLbl="node0" presStyleIdx="0" presStyleCnt="1"/>
      <dgm:spPr/>
    </dgm:pt>
    <dgm:pt modelId="{7A16B9E0-41AF-4825-B355-936C79866775}" type="pres">
      <dgm:prSet presAssocID="{6C8BBA6D-0FB0-4823-A09F-A53DF6246FF6}" presName="text" presStyleLbl="fgAcc0" presStyleIdx="0" presStyleCnt="1" custScaleX="275374" custScaleY="2608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2039F4-48DB-4458-AFAA-D3D08C58897B}" type="pres">
      <dgm:prSet presAssocID="{6C8BBA6D-0FB0-4823-A09F-A53DF6246FF6}" presName="hierChild2" presStyleCnt="0"/>
      <dgm:spPr/>
    </dgm:pt>
    <dgm:pt modelId="{8AC7D385-EA16-4963-A368-E2A606B5F13A}" type="pres">
      <dgm:prSet presAssocID="{D8E5EDCA-9BE6-4D54-8B9B-365D7D8C6AF3}" presName="Name10" presStyleLbl="parChTrans1D2" presStyleIdx="0" presStyleCnt="8"/>
      <dgm:spPr/>
      <dgm:t>
        <a:bodyPr/>
        <a:lstStyle/>
        <a:p>
          <a:endParaRPr lang="en-US"/>
        </a:p>
      </dgm:t>
    </dgm:pt>
    <dgm:pt modelId="{51B1C9BD-9466-49BD-851D-413AD75EA196}" type="pres">
      <dgm:prSet presAssocID="{9BF1AB2D-FDA4-4DF1-9245-5104090C14BC}" presName="hierRoot2" presStyleCnt="0"/>
      <dgm:spPr/>
    </dgm:pt>
    <dgm:pt modelId="{AB8336A1-DCAA-44A5-9AA3-27F1D83235B3}" type="pres">
      <dgm:prSet presAssocID="{9BF1AB2D-FDA4-4DF1-9245-5104090C14BC}" presName="composite2" presStyleCnt="0"/>
      <dgm:spPr/>
    </dgm:pt>
    <dgm:pt modelId="{33A37DE0-C912-4DBE-9C9A-F28BEE9A3440}" type="pres">
      <dgm:prSet presAssocID="{9BF1AB2D-FDA4-4DF1-9245-5104090C14BC}" presName="background2" presStyleLbl="node2" presStyleIdx="0" presStyleCnt="8"/>
      <dgm:spPr/>
    </dgm:pt>
    <dgm:pt modelId="{945D4208-DB7A-4686-997A-82E823A6904F}" type="pres">
      <dgm:prSet presAssocID="{9BF1AB2D-FDA4-4DF1-9245-5104090C14BC}" presName="text2" presStyleLbl="fgAcc2" presStyleIdx="0" presStyleCnt="8" custScaleX="345096" custScaleY="18925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626C901-C4A3-4BBF-975B-01E727E47C0B}" type="pres">
      <dgm:prSet presAssocID="{9BF1AB2D-FDA4-4DF1-9245-5104090C14BC}" presName="hierChild3" presStyleCnt="0"/>
      <dgm:spPr/>
    </dgm:pt>
    <dgm:pt modelId="{7D88ACE6-9EF3-4CEC-9CF1-C92E65263BAF}" type="pres">
      <dgm:prSet presAssocID="{964A0F39-CAF0-4BA6-BC56-4F098B0EBC63}" presName="Name17" presStyleLbl="parChTrans1D3" presStyleIdx="0" presStyleCnt="8"/>
      <dgm:spPr/>
      <dgm:t>
        <a:bodyPr/>
        <a:lstStyle/>
        <a:p>
          <a:endParaRPr lang="en-US"/>
        </a:p>
      </dgm:t>
    </dgm:pt>
    <dgm:pt modelId="{8F925DF2-EE31-4248-857A-D51789EDE4C3}" type="pres">
      <dgm:prSet presAssocID="{9FC009F9-E146-4C45-A1D5-DF6C4EB18841}" presName="hierRoot3" presStyleCnt="0"/>
      <dgm:spPr/>
    </dgm:pt>
    <dgm:pt modelId="{07351141-E307-43E5-BF04-3635708E7187}" type="pres">
      <dgm:prSet presAssocID="{9FC009F9-E146-4C45-A1D5-DF6C4EB18841}" presName="composite3" presStyleCnt="0"/>
      <dgm:spPr/>
    </dgm:pt>
    <dgm:pt modelId="{FFA7C915-7B98-408D-9A28-0257AC126AAC}" type="pres">
      <dgm:prSet presAssocID="{9FC009F9-E146-4C45-A1D5-DF6C4EB18841}" presName="background3" presStyleLbl="node3" presStyleIdx="0" presStyleCnt="8"/>
      <dgm:spPr/>
    </dgm:pt>
    <dgm:pt modelId="{23C8FC53-02BA-4DDC-8398-04ABA18C1DF8}" type="pres">
      <dgm:prSet presAssocID="{9FC009F9-E146-4C45-A1D5-DF6C4EB18841}" presName="text3" presStyleLbl="fgAcc3" presStyleIdx="0" presStyleCnt="8" custScaleX="303862" custScaleY="80573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E976E6-3E64-46C9-9F65-AB6F16930357}" type="pres">
      <dgm:prSet presAssocID="{9FC009F9-E146-4C45-A1D5-DF6C4EB18841}" presName="hierChild4" presStyleCnt="0"/>
      <dgm:spPr/>
    </dgm:pt>
    <dgm:pt modelId="{4B395C47-2CA0-48B9-8387-11299730758B}" type="pres">
      <dgm:prSet presAssocID="{5318378C-858C-48C7-8DD9-85DACC8E5ECD}" presName="Name10" presStyleLbl="parChTrans1D2" presStyleIdx="1" presStyleCnt="8"/>
      <dgm:spPr/>
      <dgm:t>
        <a:bodyPr/>
        <a:lstStyle/>
        <a:p>
          <a:endParaRPr lang="en-US"/>
        </a:p>
      </dgm:t>
    </dgm:pt>
    <dgm:pt modelId="{F7ED683E-D50C-4B8A-A13F-5C4A2A994F1B}" type="pres">
      <dgm:prSet presAssocID="{8EDB4952-3364-499D-AF14-7868E441EABB}" presName="hierRoot2" presStyleCnt="0"/>
      <dgm:spPr/>
    </dgm:pt>
    <dgm:pt modelId="{87E5CEB2-5263-46F8-A96E-0F74D67622AF}" type="pres">
      <dgm:prSet presAssocID="{8EDB4952-3364-499D-AF14-7868E441EABB}" presName="composite2" presStyleCnt="0"/>
      <dgm:spPr/>
    </dgm:pt>
    <dgm:pt modelId="{B45B7A38-3CAA-44E0-BD8E-436053D45FEA}" type="pres">
      <dgm:prSet presAssocID="{8EDB4952-3364-499D-AF14-7868E441EABB}" presName="background2" presStyleLbl="node2" presStyleIdx="1" presStyleCnt="8"/>
      <dgm:spPr/>
    </dgm:pt>
    <dgm:pt modelId="{06A99ABA-FD1D-4F0A-8D58-1F7B7D4B74B5}" type="pres">
      <dgm:prSet presAssocID="{8EDB4952-3364-499D-AF14-7868E441EABB}" presName="text2" presStyleLbl="fgAcc2" presStyleIdx="1" presStyleCnt="8" custScaleX="450757" custScaleY="21608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0A22CFE-77E0-4A9D-BCA7-04B7F8567AEF}" type="pres">
      <dgm:prSet presAssocID="{8EDB4952-3364-499D-AF14-7868E441EABB}" presName="hierChild3" presStyleCnt="0"/>
      <dgm:spPr/>
    </dgm:pt>
    <dgm:pt modelId="{70E48C4A-A059-4BEA-858D-0404A6EF974E}" type="pres">
      <dgm:prSet presAssocID="{2BB7CC56-2B98-4D48-AC4D-DD9DD43C5BC7}" presName="Name17" presStyleLbl="parChTrans1D3" presStyleIdx="1" presStyleCnt="8"/>
      <dgm:spPr/>
      <dgm:t>
        <a:bodyPr/>
        <a:lstStyle/>
        <a:p>
          <a:endParaRPr lang="en-US"/>
        </a:p>
      </dgm:t>
    </dgm:pt>
    <dgm:pt modelId="{69E4A824-36C1-4103-BD32-58CC012C5396}" type="pres">
      <dgm:prSet presAssocID="{CFE2BB0B-D1BF-442E-BAB2-8A4E0BE7B038}" presName="hierRoot3" presStyleCnt="0"/>
      <dgm:spPr/>
    </dgm:pt>
    <dgm:pt modelId="{D02ED8EA-4A16-4FA2-B277-4C67575D8F02}" type="pres">
      <dgm:prSet presAssocID="{CFE2BB0B-D1BF-442E-BAB2-8A4E0BE7B038}" presName="composite3" presStyleCnt="0"/>
      <dgm:spPr/>
    </dgm:pt>
    <dgm:pt modelId="{FB455336-DE99-43F4-BF5C-4CB6635FB5C8}" type="pres">
      <dgm:prSet presAssocID="{CFE2BB0B-D1BF-442E-BAB2-8A4E0BE7B038}" presName="background3" presStyleLbl="node3" presStyleIdx="1" presStyleCnt="8"/>
      <dgm:spPr/>
    </dgm:pt>
    <dgm:pt modelId="{20B70863-826C-4593-962A-9BE359942EA3}" type="pres">
      <dgm:prSet presAssocID="{CFE2BB0B-D1BF-442E-BAB2-8A4E0BE7B038}" presName="text3" presStyleLbl="fgAcc3" presStyleIdx="1" presStyleCnt="8" custScaleX="429345" custScaleY="6474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F2C40F-688A-4C9A-8D50-CF69225325F9}" type="pres">
      <dgm:prSet presAssocID="{CFE2BB0B-D1BF-442E-BAB2-8A4E0BE7B038}" presName="hierChild4" presStyleCnt="0"/>
      <dgm:spPr/>
    </dgm:pt>
    <dgm:pt modelId="{642887B5-6A87-490F-ABEC-81BF48F80B17}" type="pres">
      <dgm:prSet presAssocID="{3E353033-80D4-4F03-ACE9-B3BBF55B9E65}" presName="Name10" presStyleLbl="parChTrans1D2" presStyleIdx="2" presStyleCnt="8"/>
      <dgm:spPr/>
      <dgm:t>
        <a:bodyPr/>
        <a:lstStyle/>
        <a:p>
          <a:endParaRPr lang="en-US"/>
        </a:p>
      </dgm:t>
    </dgm:pt>
    <dgm:pt modelId="{E00CC331-AC1E-4947-BB28-53941503A80E}" type="pres">
      <dgm:prSet presAssocID="{8B3B59D9-1C51-4BB8-B9B6-AEF0A0CA72CA}" presName="hierRoot2" presStyleCnt="0"/>
      <dgm:spPr/>
    </dgm:pt>
    <dgm:pt modelId="{C9D26A5D-9CB1-4D5C-BC82-CFBAA643E3F1}" type="pres">
      <dgm:prSet presAssocID="{8B3B59D9-1C51-4BB8-B9B6-AEF0A0CA72CA}" presName="composite2" presStyleCnt="0"/>
      <dgm:spPr/>
    </dgm:pt>
    <dgm:pt modelId="{CEE49ABF-7342-4D4D-B646-673E6E4470F0}" type="pres">
      <dgm:prSet presAssocID="{8B3B59D9-1C51-4BB8-B9B6-AEF0A0CA72CA}" presName="background2" presStyleLbl="node2" presStyleIdx="2" presStyleCnt="8"/>
      <dgm:spPr/>
    </dgm:pt>
    <dgm:pt modelId="{F5F89420-4602-4C96-BEF8-385CEF523E94}" type="pres">
      <dgm:prSet presAssocID="{8B3B59D9-1C51-4BB8-B9B6-AEF0A0CA72CA}" presName="text2" presStyleLbl="fgAcc2" presStyleIdx="2" presStyleCnt="8" custScaleX="336185" custScaleY="21608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600A4A0-67B0-424D-98D1-13A5235A44D6}" type="pres">
      <dgm:prSet presAssocID="{8B3B59D9-1C51-4BB8-B9B6-AEF0A0CA72CA}" presName="hierChild3" presStyleCnt="0"/>
      <dgm:spPr/>
    </dgm:pt>
    <dgm:pt modelId="{EE758E48-B7B2-453E-9EB5-87A2150D4005}" type="pres">
      <dgm:prSet presAssocID="{9DAAF5B5-65B4-429D-9906-5080AE4030BC}" presName="Name17" presStyleLbl="parChTrans1D3" presStyleIdx="2" presStyleCnt="8"/>
      <dgm:spPr/>
      <dgm:t>
        <a:bodyPr/>
        <a:lstStyle/>
        <a:p>
          <a:endParaRPr lang="en-US"/>
        </a:p>
      </dgm:t>
    </dgm:pt>
    <dgm:pt modelId="{998CAD11-83B5-4DFD-8484-EBBEE63EC37C}" type="pres">
      <dgm:prSet presAssocID="{17C6391E-1413-47B8-A9E9-5D1DF0F18AFE}" presName="hierRoot3" presStyleCnt="0"/>
      <dgm:spPr/>
    </dgm:pt>
    <dgm:pt modelId="{8EF0E962-4180-4B5E-A60F-5361FF5D0D1F}" type="pres">
      <dgm:prSet presAssocID="{17C6391E-1413-47B8-A9E9-5D1DF0F18AFE}" presName="composite3" presStyleCnt="0"/>
      <dgm:spPr/>
    </dgm:pt>
    <dgm:pt modelId="{983DB1B9-7AC2-40CA-BEF6-793A4E3EA8B4}" type="pres">
      <dgm:prSet presAssocID="{17C6391E-1413-47B8-A9E9-5D1DF0F18AFE}" presName="background3" presStyleLbl="node3" presStyleIdx="2" presStyleCnt="8"/>
      <dgm:spPr/>
    </dgm:pt>
    <dgm:pt modelId="{EB951A20-F194-44CA-AA7D-5856F36B3A6B}" type="pres">
      <dgm:prSet presAssocID="{17C6391E-1413-47B8-A9E9-5D1DF0F18AFE}" presName="text3" presStyleLbl="fgAcc3" presStyleIdx="2" presStyleCnt="8" custScaleX="373650" custScaleY="25046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056A4B9-873A-48CE-9BF3-F14E2FCAB622}" type="pres">
      <dgm:prSet presAssocID="{17C6391E-1413-47B8-A9E9-5D1DF0F18AFE}" presName="hierChild4" presStyleCnt="0"/>
      <dgm:spPr/>
    </dgm:pt>
    <dgm:pt modelId="{9643CF7D-138E-460F-B847-4A4CA8CC0336}" type="pres">
      <dgm:prSet presAssocID="{93DAF9E6-0770-4AB3-9A48-FA248BBDF960}" presName="Name10" presStyleLbl="parChTrans1D2" presStyleIdx="3" presStyleCnt="8"/>
      <dgm:spPr/>
      <dgm:t>
        <a:bodyPr/>
        <a:lstStyle/>
        <a:p>
          <a:endParaRPr lang="en-US"/>
        </a:p>
      </dgm:t>
    </dgm:pt>
    <dgm:pt modelId="{C87C0380-8C42-410F-851D-6EB1F7EACBDC}" type="pres">
      <dgm:prSet presAssocID="{1947C645-1563-44EA-8A54-521CE41384F2}" presName="hierRoot2" presStyleCnt="0"/>
      <dgm:spPr/>
    </dgm:pt>
    <dgm:pt modelId="{879CD939-6B8D-4EC4-83A8-ECD8AA32AAC4}" type="pres">
      <dgm:prSet presAssocID="{1947C645-1563-44EA-8A54-521CE41384F2}" presName="composite2" presStyleCnt="0"/>
      <dgm:spPr/>
    </dgm:pt>
    <dgm:pt modelId="{2181AB75-7B71-4E5A-BA01-2937DE17B5AC}" type="pres">
      <dgm:prSet presAssocID="{1947C645-1563-44EA-8A54-521CE41384F2}" presName="background2" presStyleLbl="node2" presStyleIdx="3" presStyleCnt="8"/>
      <dgm:spPr/>
    </dgm:pt>
    <dgm:pt modelId="{659EEB9C-DF45-4E2E-B35C-6866D5B12CA1}" type="pres">
      <dgm:prSet presAssocID="{1947C645-1563-44EA-8A54-521CE41384F2}" presName="text2" presStyleLbl="fgAcc2" presStyleIdx="3" presStyleCnt="8" custScaleX="250922" custScaleY="23407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0CE1719-7053-4372-A2B7-D24212E84B3F}" type="pres">
      <dgm:prSet presAssocID="{1947C645-1563-44EA-8A54-521CE41384F2}" presName="hierChild3" presStyleCnt="0"/>
      <dgm:spPr/>
    </dgm:pt>
    <dgm:pt modelId="{22C0950D-7C3E-4FCE-B3D3-64037A8ED87E}" type="pres">
      <dgm:prSet presAssocID="{CD0BD118-1B70-4D03-862D-3C88465A761A}" presName="Name17" presStyleLbl="parChTrans1D3" presStyleIdx="3" presStyleCnt="8"/>
      <dgm:spPr/>
      <dgm:t>
        <a:bodyPr/>
        <a:lstStyle/>
        <a:p>
          <a:endParaRPr lang="en-US"/>
        </a:p>
      </dgm:t>
    </dgm:pt>
    <dgm:pt modelId="{711B54BE-6D79-4618-8540-804A4E21095F}" type="pres">
      <dgm:prSet presAssocID="{D5C411A7-436D-4D33-B780-245BA57A0082}" presName="hierRoot3" presStyleCnt="0"/>
      <dgm:spPr/>
    </dgm:pt>
    <dgm:pt modelId="{35335EA5-1AE1-4A11-B03C-38FA8412AE80}" type="pres">
      <dgm:prSet presAssocID="{D5C411A7-436D-4D33-B780-245BA57A0082}" presName="composite3" presStyleCnt="0"/>
      <dgm:spPr/>
    </dgm:pt>
    <dgm:pt modelId="{694212E0-D7DC-463B-92C4-880E31B34D64}" type="pres">
      <dgm:prSet presAssocID="{D5C411A7-436D-4D33-B780-245BA57A0082}" presName="background3" presStyleLbl="node3" presStyleIdx="3" presStyleCnt="8"/>
      <dgm:spPr/>
    </dgm:pt>
    <dgm:pt modelId="{799ACFDD-4D50-4755-84A4-EAFEF630958A}" type="pres">
      <dgm:prSet presAssocID="{D5C411A7-436D-4D33-B780-245BA57A0082}" presName="text3" presStyleLbl="fgAcc3" presStyleIdx="3" presStyleCnt="8" custScaleX="295937" custScaleY="27626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03579A-EE50-4373-849A-AA8ABF9048DA}" type="pres">
      <dgm:prSet presAssocID="{D5C411A7-436D-4D33-B780-245BA57A0082}" presName="hierChild4" presStyleCnt="0"/>
      <dgm:spPr/>
    </dgm:pt>
    <dgm:pt modelId="{FF778E30-83EA-440C-BE44-731F27A761F4}" type="pres">
      <dgm:prSet presAssocID="{45B643C1-367D-43E0-B131-1863256E6882}" presName="Name10" presStyleLbl="parChTrans1D2" presStyleIdx="4" presStyleCnt="8"/>
      <dgm:spPr/>
      <dgm:t>
        <a:bodyPr/>
        <a:lstStyle/>
        <a:p>
          <a:endParaRPr lang="en-US"/>
        </a:p>
      </dgm:t>
    </dgm:pt>
    <dgm:pt modelId="{16742976-0857-4208-81FA-E467F358AC18}" type="pres">
      <dgm:prSet presAssocID="{95A8AC19-312C-418D-B88D-8690A42980DF}" presName="hierRoot2" presStyleCnt="0"/>
      <dgm:spPr/>
    </dgm:pt>
    <dgm:pt modelId="{D170B0B6-8BF5-4A32-91BB-B29A0D33F74D}" type="pres">
      <dgm:prSet presAssocID="{95A8AC19-312C-418D-B88D-8690A42980DF}" presName="composite2" presStyleCnt="0"/>
      <dgm:spPr/>
    </dgm:pt>
    <dgm:pt modelId="{5392872B-5D9A-4155-8B4D-9CF00E4A3EF3}" type="pres">
      <dgm:prSet presAssocID="{95A8AC19-312C-418D-B88D-8690A42980DF}" presName="background2" presStyleLbl="node2" presStyleIdx="4" presStyleCnt="8"/>
      <dgm:spPr/>
    </dgm:pt>
    <dgm:pt modelId="{CFDF280F-5C32-4185-A0E9-DBEDA568254C}" type="pres">
      <dgm:prSet presAssocID="{95A8AC19-312C-418D-B88D-8690A42980DF}" presName="text2" presStyleLbl="fgAcc2" presStyleIdx="4" presStyleCnt="8" custScaleX="362135" custScaleY="22934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3FA268B-29DA-4010-8E9D-152E94614921}" type="pres">
      <dgm:prSet presAssocID="{95A8AC19-312C-418D-B88D-8690A42980DF}" presName="hierChild3" presStyleCnt="0"/>
      <dgm:spPr/>
    </dgm:pt>
    <dgm:pt modelId="{023E7329-FCD1-4FD3-A147-6EAAEF64A3C7}" type="pres">
      <dgm:prSet presAssocID="{2FC73EBD-F16C-46DD-B3A9-E20DBE5E8875}" presName="Name17" presStyleLbl="parChTrans1D3" presStyleIdx="4" presStyleCnt="8"/>
      <dgm:spPr/>
      <dgm:t>
        <a:bodyPr/>
        <a:lstStyle/>
        <a:p>
          <a:endParaRPr lang="en-US"/>
        </a:p>
      </dgm:t>
    </dgm:pt>
    <dgm:pt modelId="{4DC4137C-7B64-4AF1-A64A-D51436102D1E}" type="pres">
      <dgm:prSet presAssocID="{8B3FB750-F172-42B5-9BAD-9DA29E3DFF4A}" presName="hierRoot3" presStyleCnt="0"/>
      <dgm:spPr/>
    </dgm:pt>
    <dgm:pt modelId="{6927B0F0-108E-4349-A08C-409E454497A6}" type="pres">
      <dgm:prSet presAssocID="{8B3FB750-F172-42B5-9BAD-9DA29E3DFF4A}" presName="composite3" presStyleCnt="0"/>
      <dgm:spPr/>
    </dgm:pt>
    <dgm:pt modelId="{CDD1D89D-0782-48A5-817C-AE6F14B77197}" type="pres">
      <dgm:prSet presAssocID="{8B3FB750-F172-42B5-9BAD-9DA29E3DFF4A}" presName="background3" presStyleLbl="node3" presStyleIdx="4" presStyleCnt="8"/>
      <dgm:spPr/>
    </dgm:pt>
    <dgm:pt modelId="{7B9EEC4F-CBA7-49EB-B7C2-9F20A26030DB}" type="pres">
      <dgm:prSet presAssocID="{8B3FB750-F172-42B5-9BAD-9DA29E3DFF4A}" presName="text3" presStyleLbl="fgAcc3" presStyleIdx="4" presStyleCnt="8" custScaleX="427717" custScaleY="46475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8EF0FCE-9917-4615-AC07-B38FA4CFD12B}" type="pres">
      <dgm:prSet presAssocID="{8B3FB750-F172-42B5-9BAD-9DA29E3DFF4A}" presName="hierChild4" presStyleCnt="0"/>
      <dgm:spPr/>
    </dgm:pt>
    <dgm:pt modelId="{971A6481-DBD9-419E-A036-F47958320F89}" type="pres">
      <dgm:prSet presAssocID="{2C543B7E-96B9-42AF-B4E4-494CDFCCF38D}" presName="Name10" presStyleLbl="parChTrans1D2" presStyleIdx="5" presStyleCnt="8"/>
      <dgm:spPr/>
      <dgm:t>
        <a:bodyPr/>
        <a:lstStyle/>
        <a:p>
          <a:endParaRPr lang="en-US"/>
        </a:p>
      </dgm:t>
    </dgm:pt>
    <dgm:pt modelId="{27DEA4F2-6565-4F5A-B4A1-E995ACC070CC}" type="pres">
      <dgm:prSet presAssocID="{317D41CC-5FA3-40CE-BFB9-B92283304FBA}" presName="hierRoot2" presStyleCnt="0"/>
      <dgm:spPr/>
    </dgm:pt>
    <dgm:pt modelId="{4509119B-F5FC-445B-910F-AAAB86DAB929}" type="pres">
      <dgm:prSet presAssocID="{317D41CC-5FA3-40CE-BFB9-B92283304FBA}" presName="composite2" presStyleCnt="0"/>
      <dgm:spPr/>
    </dgm:pt>
    <dgm:pt modelId="{BE7633E1-A518-4299-90D0-24D589924402}" type="pres">
      <dgm:prSet presAssocID="{317D41CC-5FA3-40CE-BFB9-B92283304FBA}" presName="background2" presStyleLbl="node2" presStyleIdx="5" presStyleCnt="8"/>
      <dgm:spPr/>
    </dgm:pt>
    <dgm:pt modelId="{79684B79-6F49-4575-B648-790C2737F463}" type="pres">
      <dgm:prSet presAssocID="{317D41CC-5FA3-40CE-BFB9-B92283304FBA}" presName="text2" presStyleLbl="fgAcc2" presStyleIdx="5" presStyleCnt="8" custScaleX="282721" custScaleY="1974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7375ADD-C03D-4A76-93B8-132EDD64AED2}" type="pres">
      <dgm:prSet presAssocID="{317D41CC-5FA3-40CE-BFB9-B92283304FBA}" presName="hierChild3" presStyleCnt="0"/>
      <dgm:spPr/>
    </dgm:pt>
    <dgm:pt modelId="{4AE42333-093C-4B8E-8EC7-C54C46A9E4B3}" type="pres">
      <dgm:prSet presAssocID="{1DF7E550-C9B2-4A81-BC09-1FB517320875}" presName="Name17" presStyleLbl="parChTrans1D3" presStyleIdx="5" presStyleCnt="8"/>
      <dgm:spPr/>
      <dgm:t>
        <a:bodyPr/>
        <a:lstStyle/>
        <a:p>
          <a:endParaRPr lang="en-US"/>
        </a:p>
      </dgm:t>
    </dgm:pt>
    <dgm:pt modelId="{DB0D1275-87EC-499A-9C47-3032619AA5F1}" type="pres">
      <dgm:prSet presAssocID="{BB5F242F-DA56-433E-A346-C7DB59CF955F}" presName="hierRoot3" presStyleCnt="0"/>
      <dgm:spPr/>
    </dgm:pt>
    <dgm:pt modelId="{8A8AF07F-0B2B-4509-889F-65DB46AE0F50}" type="pres">
      <dgm:prSet presAssocID="{BB5F242F-DA56-433E-A346-C7DB59CF955F}" presName="composite3" presStyleCnt="0"/>
      <dgm:spPr/>
    </dgm:pt>
    <dgm:pt modelId="{3D38E5DE-2C8A-4497-ACF8-C0FA5D2306F3}" type="pres">
      <dgm:prSet presAssocID="{BB5F242F-DA56-433E-A346-C7DB59CF955F}" presName="background3" presStyleLbl="node3" presStyleIdx="5" presStyleCnt="8"/>
      <dgm:spPr/>
    </dgm:pt>
    <dgm:pt modelId="{850A9A9E-DDD9-43C4-9152-87D86AC5FD44}" type="pres">
      <dgm:prSet presAssocID="{BB5F242F-DA56-433E-A346-C7DB59CF955F}" presName="text3" presStyleLbl="fgAcc3" presStyleIdx="5" presStyleCnt="8" custScaleX="392802" custScaleY="3919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2121045-E7AC-4E37-8B63-7767839743F8}" type="pres">
      <dgm:prSet presAssocID="{BB5F242F-DA56-433E-A346-C7DB59CF955F}" presName="hierChild4" presStyleCnt="0"/>
      <dgm:spPr/>
    </dgm:pt>
    <dgm:pt modelId="{E8B44F44-95CC-4DAB-AE43-1E843711FC48}" type="pres">
      <dgm:prSet presAssocID="{56A8648B-07E6-43B2-BCD9-16CA61389047}" presName="Name10" presStyleLbl="parChTrans1D2" presStyleIdx="6" presStyleCnt="8"/>
      <dgm:spPr/>
      <dgm:t>
        <a:bodyPr/>
        <a:lstStyle/>
        <a:p>
          <a:endParaRPr lang="en-US"/>
        </a:p>
      </dgm:t>
    </dgm:pt>
    <dgm:pt modelId="{D04D7595-D543-42F0-BE1B-AA1C069CD341}" type="pres">
      <dgm:prSet presAssocID="{72978F20-9EC0-4F6F-ACAE-45389A7A64C9}" presName="hierRoot2" presStyleCnt="0"/>
      <dgm:spPr/>
    </dgm:pt>
    <dgm:pt modelId="{7801EB69-0F5A-4E70-9A67-572FFB3D3915}" type="pres">
      <dgm:prSet presAssocID="{72978F20-9EC0-4F6F-ACAE-45389A7A64C9}" presName="composite2" presStyleCnt="0"/>
      <dgm:spPr/>
    </dgm:pt>
    <dgm:pt modelId="{E2C3F443-FD9A-400D-A391-A10B21D973CB}" type="pres">
      <dgm:prSet presAssocID="{72978F20-9EC0-4F6F-ACAE-45389A7A64C9}" presName="background2" presStyleLbl="node2" presStyleIdx="6" presStyleCnt="8"/>
      <dgm:spPr/>
    </dgm:pt>
    <dgm:pt modelId="{779EBD03-71EF-4957-B91D-CE84434292C2}" type="pres">
      <dgm:prSet presAssocID="{72978F20-9EC0-4F6F-ACAE-45389A7A64C9}" presName="text2" presStyleLbl="fgAcc2" presStyleIdx="6" presStyleCnt="8" custScaleX="406804" custScaleY="1785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BE47497-284A-4883-8ECE-2251FDECD5DC}" type="pres">
      <dgm:prSet presAssocID="{72978F20-9EC0-4F6F-ACAE-45389A7A64C9}" presName="hierChild3" presStyleCnt="0"/>
      <dgm:spPr/>
    </dgm:pt>
    <dgm:pt modelId="{9E76AA89-73B0-4883-B10F-218547786A2F}" type="pres">
      <dgm:prSet presAssocID="{BD99B16D-4AFE-4F66-8323-0F7A2C4BCC70}" presName="Name17" presStyleLbl="parChTrans1D3" presStyleIdx="6" presStyleCnt="8"/>
      <dgm:spPr/>
      <dgm:t>
        <a:bodyPr/>
        <a:lstStyle/>
        <a:p>
          <a:endParaRPr lang="en-US"/>
        </a:p>
      </dgm:t>
    </dgm:pt>
    <dgm:pt modelId="{DFE96BC3-470C-4BFC-9675-2877750F09A5}" type="pres">
      <dgm:prSet presAssocID="{2B58B750-7C2F-4FD2-9BBC-767E3CC185E8}" presName="hierRoot3" presStyleCnt="0"/>
      <dgm:spPr/>
    </dgm:pt>
    <dgm:pt modelId="{9856B5BE-7BCD-4BC3-B59C-BC73D098AC9E}" type="pres">
      <dgm:prSet presAssocID="{2B58B750-7C2F-4FD2-9BBC-767E3CC185E8}" presName="composite3" presStyleCnt="0"/>
      <dgm:spPr/>
    </dgm:pt>
    <dgm:pt modelId="{8D20B834-83F4-4D87-8136-CB8FD67DCE02}" type="pres">
      <dgm:prSet presAssocID="{2B58B750-7C2F-4FD2-9BBC-767E3CC185E8}" presName="background3" presStyleLbl="node3" presStyleIdx="6" presStyleCnt="8"/>
      <dgm:spPr/>
    </dgm:pt>
    <dgm:pt modelId="{465417A1-5BEB-49F3-B6E3-8030DC7764A3}" type="pres">
      <dgm:prSet presAssocID="{2B58B750-7C2F-4FD2-9BBC-767E3CC185E8}" presName="text3" presStyleLbl="fgAcc3" presStyleIdx="6" presStyleCnt="8" custScaleX="289060" custScaleY="34656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8D31DC-6102-43E0-9C8A-3032BCB0BB32}" type="pres">
      <dgm:prSet presAssocID="{2B58B750-7C2F-4FD2-9BBC-767E3CC185E8}" presName="hierChild4" presStyleCnt="0"/>
      <dgm:spPr/>
    </dgm:pt>
    <dgm:pt modelId="{988E03A0-9EA6-4E99-9D1B-15C82FD95935}" type="pres">
      <dgm:prSet presAssocID="{560ACC0C-2B22-4F01-AB8C-8D6D2DE9DAF6}" presName="Name10" presStyleLbl="parChTrans1D2" presStyleIdx="7" presStyleCnt="8"/>
      <dgm:spPr/>
      <dgm:t>
        <a:bodyPr/>
        <a:lstStyle/>
        <a:p>
          <a:endParaRPr lang="en-US"/>
        </a:p>
      </dgm:t>
    </dgm:pt>
    <dgm:pt modelId="{FCEFD5C1-5008-4D50-B47B-7F37346442F2}" type="pres">
      <dgm:prSet presAssocID="{F834B2BE-DE2F-4140-A342-58283E2015CD}" presName="hierRoot2" presStyleCnt="0"/>
      <dgm:spPr/>
    </dgm:pt>
    <dgm:pt modelId="{09EA68FF-5EA1-40DA-99A5-4C034EDF4841}" type="pres">
      <dgm:prSet presAssocID="{F834B2BE-DE2F-4140-A342-58283E2015CD}" presName="composite2" presStyleCnt="0"/>
      <dgm:spPr/>
    </dgm:pt>
    <dgm:pt modelId="{48285D2A-F733-48E0-B72B-78EC916A2F21}" type="pres">
      <dgm:prSet presAssocID="{F834B2BE-DE2F-4140-A342-58283E2015CD}" presName="background2" presStyleLbl="node2" presStyleIdx="7" presStyleCnt="8"/>
      <dgm:spPr/>
    </dgm:pt>
    <dgm:pt modelId="{1F427441-C0D2-43F3-9435-691F44BABBE7}" type="pres">
      <dgm:prSet presAssocID="{F834B2BE-DE2F-4140-A342-58283E2015CD}" presName="text2" presStyleLbl="fgAcc2" presStyleIdx="7" presStyleCnt="8" custScaleX="406388" custScaleY="17869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1723F7-5C71-4516-A184-1AFDA76E7AB7}" type="pres">
      <dgm:prSet presAssocID="{F834B2BE-DE2F-4140-A342-58283E2015CD}" presName="hierChild3" presStyleCnt="0"/>
      <dgm:spPr/>
    </dgm:pt>
    <dgm:pt modelId="{A76F1D30-11A5-4935-82B3-D62ECAD6B7FE}" type="pres">
      <dgm:prSet presAssocID="{0898529C-5C26-4DD4-9271-5B920A97D8AA}" presName="Name17" presStyleLbl="parChTrans1D3" presStyleIdx="7" presStyleCnt="8"/>
      <dgm:spPr/>
      <dgm:t>
        <a:bodyPr/>
        <a:lstStyle/>
        <a:p>
          <a:endParaRPr lang="en-US"/>
        </a:p>
      </dgm:t>
    </dgm:pt>
    <dgm:pt modelId="{38CA5CB2-25E5-474A-9BFB-24E18CCE0737}" type="pres">
      <dgm:prSet presAssocID="{315B001E-1670-413D-A90F-5FBBD996E59F}" presName="hierRoot3" presStyleCnt="0"/>
      <dgm:spPr/>
    </dgm:pt>
    <dgm:pt modelId="{A367F11A-1B8E-49AF-8673-F1A80A4CEB9A}" type="pres">
      <dgm:prSet presAssocID="{315B001E-1670-413D-A90F-5FBBD996E59F}" presName="composite3" presStyleCnt="0"/>
      <dgm:spPr/>
    </dgm:pt>
    <dgm:pt modelId="{B744CF09-6EEA-4423-B048-F66D7C4C89E6}" type="pres">
      <dgm:prSet presAssocID="{315B001E-1670-413D-A90F-5FBBD996E59F}" presName="background3" presStyleLbl="node3" presStyleIdx="7" presStyleCnt="8"/>
      <dgm:spPr/>
    </dgm:pt>
    <dgm:pt modelId="{800FA956-ED88-40BA-9327-5333B5E66044}" type="pres">
      <dgm:prSet presAssocID="{315B001E-1670-413D-A90F-5FBBD996E59F}" presName="text3" presStyleLbl="fgAcc3" presStyleIdx="7" presStyleCnt="8" custScaleX="308434" custScaleY="2190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806BCD4-F682-4127-9356-1D42CB3CED5D}" type="pres">
      <dgm:prSet presAssocID="{315B001E-1670-413D-A90F-5FBBD996E59F}" presName="hierChild4" presStyleCnt="0"/>
      <dgm:spPr/>
    </dgm:pt>
  </dgm:ptLst>
  <dgm:cxnLst>
    <dgm:cxn modelId="{10FE8190-A8B3-47ED-BDF9-018625F7C4E2}" type="presOf" srcId="{6C8BBA6D-0FB0-4823-A09F-A53DF6246FF6}" destId="{7A16B9E0-41AF-4825-B355-936C79866775}" srcOrd="0" destOrd="0" presId="urn:microsoft.com/office/officeart/2005/8/layout/hierarchy1"/>
    <dgm:cxn modelId="{A52F5A64-A21F-4D54-852B-D0829ED14FE5}" type="presOf" srcId="{0898529C-5C26-4DD4-9271-5B920A97D8AA}" destId="{A76F1D30-11A5-4935-82B3-D62ECAD6B7FE}" srcOrd="0" destOrd="0" presId="urn:microsoft.com/office/officeart/2005/8/layout/hierarchy1"/>
    <dgm:cxn modelId="{2B025B82-888C-4F23-B0B0-8226035D18A3}" type="presOf" srcId="{1947C645-1563-44EA-8A54-521CE41384F2}" destId="{659EEB9C-DF45-4E2E-B35C-6866D5B12CA1}" srcOrd="0" destOrd="0" presId="urn:microsoft.com/office/officeart/2005/8/layout/hierarchy1"/>
    <dgm:cxn modelId="{7FF858C1-1700-48E3-B470-AF4B13E9E4F2}" type="presOf" srcId="{BB5F242F-DA56-433E-A346-C7DB59CF955F}" destId="{850A9A9E-DDD9-43C4-9152-87D86AC5FD44}" srcOrd="0" destOrd="0" presId="urn:microsoft.com/office/officeart/2005/8/layout/hierarchy1"/>
    <dgm:cxn modelId="{A3EC806D-49CE-4A4D-9C33-CE50E35D9F39}" type="presOf" srcId="{2C543B7E-96B9-42AF-B4E4-494CDFCCF38D}" destId="{971A6481-DBD9-419E-A036-F47958320F89}" srcOrd="0" destOrd="0" presId="urn:microsoft.com/office/officeart/2005/8/layout/hierarchy1"/>
    <dgm:cxn modelId="{6DA8F95B-D951-43CA-8937-E3FE6855C0B8}" type="presOf" srcId="{D8E5EDCA-9BE6-4D54-8B9B-365D7D8C6AF3}" destId="{8AC7D385-EA16-4963-A368-E2A606B5F13A}" srcOrd="0" destOrd="0" presId="urn:microsoft.com/office/officeart/2005/8/layout/hierarchy1"/>
    <dgm:cxn modelId="{C52A0336-82E3-4B3D-B1E6-D35C73CA7B31}" type="presOf" srcId="{56A8648B-07E6-43B2-BCD9-16CA61389047}" destId="{E8B44F44-95CC-4DAB-AE43-1E843711FC48}" srcOrd="0" destOrd="0" presId="urn:microsoft.com/office/officeart/2005/8/layout/hierarchy1"/>
    <dgm:cxn modelId="{0ADAA7FB-566B-4DDF-8F5D-494374ED4255}" srcId="{6C8BBA6D-0FB0-4823-A09F-A53DF6246FF6}" destId="{F834B2BE-DE2F-4140-A342-58283E2015CD}" srcOrd="7" destOrd="0" parTransId="{560ACC0C-2B22-4F01-AB8C-8D6D2DE9DAF6}" sibTransId="{21D0AE0E-E5F9-4F33-BBF1-D92C51D7038C}"/>
    <dgm:cxn modelId="{217D686A-5516-480B-8860-26650FC58B0E}" type="presOf" srcId="{CD0BD118-1B70-4D03-862D-3C88465A761A}" destId="{22C0950D-7C3E-4FCE-B3D3-64037A8ED87E}" srcOrd="0" destOrd="0" presId="urn:microsoft.com/office/officeart/2005/8/layout/hierarchy1"/>
    <dgm:cxn modelId="{5F584EEE-3AE9-4BC1-8857-9D1D48F6196F}" type="presOf" srcId="{8B3B59D9-1C51-4BB8-B9B6-AEF0A0CA72CA}" destId="{F5F89420-4602-4C96-BEF8-385CEF523E94}" srcOrd="0" destOrd="0" presId="urn:microsoft.com/office/officeart/2005/8/layout/hierarchy1"/>
    <dgm:cxn modelId="{05A42F64-BA33-403F-A1C0-9674811F6620}" type="presOf" srcId="{9FC009F9-E146-4C45-A1D5-DF6C4EB18841}" destId="{23C8FC53-02BA-4DDC-8398-04ABA18C1DF8}" srcOrd="0" destOrd="0" presId="urn:microsoft.com/office/officeart/2005/8/layout/hierarchy1"/>
    <dgm:cxn modelId="{DA6F708C-7C28-487C-BA3D-CB4305B28DAA}" type="presOf" srcId="{CFE2BB0B-D1BF-442E-BAB2-8A4E0BE7B038}" destId="{20B70863-826C-4593-962A-9BE359942EA3}" srcOrd="0" destOrd="0" presId="urn:microsoft.com/office/officeart/2005/8/layout/hierarchy1"/>
    <dgm:cxn modelId="{BE987C1C-5AD7-423A-B576-7F2F9A4AB755}" type="presOf" srcId="{45B643C1-367D-43E0-B131-1863256E6882}" destId="{FF778E30-83EA-440C-BE44-731F27A761F4}" srcOrd="0" destOrd="0" presId="urn:microsoft.com/office/officeart/2005/8/layout/hierarchy1"/>
    <dgm:cxn modelId="{2DB3038D-7F1A-4EC9-A96B-A23D8A9AF74C}" type="presOf" srcId="{317D41CC-5FA3-40CE-BFB9-B92283304FBA}" destId="{79684B79-6F49-4575-B648-790C2737F463}" srcOrd="0" destOrd="0" presId="urn:microsoft.com/office/officeart/2005/8/layout/hierarchy1"/>
    <dgm:cxn modelId="{0C872E1C-65A2-4386-8B60-DA3B275F5426}" srcId="{F834B2BE-DE2F-4140-A342-58283E2015CD}" destId="{315B001E-1670-413D-A90F-5FBBD996E59F}" srcOrd="0" destOrd="0" parTransId="{0898529C-5C26-4DD4-9271-5B920A97D8AA}" sibTransId="{5D185762-A05A-4D64-9ADC-68CE52662D0E}"/>
    <dgm:cxn modelId="{7A31B7EE-90D4-4FCF-BBC0-AA68C61DE6F4}" type="presOf" srcId="{1DF7E550-C9B2-4A81-BC09-1FB517320875}" destId="{4AE42333-093C-4B8E-8EC7-C54C46A9E4B3}" srcOrd="0" destOrd="0" presId="urn:microsoft.com/office/officeart/2005/8/layout/hierarchy1"/>
    <dgm:cxn modelId="{D1FD8591-63EB-4A0A-8ED9-2DE79104F7C1}" srcId="{6C8BBA6D-0FB0-4823-A09F-A53DF6246FF6}" destId="{95A8AC19-312C-418D-B88D-8690A42980DF}" srcOrd="4" destOrd="0" parTransId="{45B643C1-367D-43E0-B131-1863256E6882}" sibTransId="{19F34071-4AD3-432E-9FFF-8A88AE8DDF95}"/>
    <dgm:cxn modelId="{A8CD6397-3745-46AC-89FC-900CAA15F3B2}" srcId="{1947C645-1563-44EA-8A54-521CE41384F2}" destId="{D5C411A7-436D-4D33-B780-245BA57A0082}" srcOrd="0" destOrd="0" parTransId="{CD0BD118-1B70-4D03-862D-3C88465A761A}" sibTransId="{EF0DD76E-B76B-4CAC-B203-369C21666214}"/>
    <dgm:cxn modelId="{454E939F-03EF-4DB7-8BD2-8CDB1F233751}" srcId="{8B3B59D9-1C51-4BB8-B9B6-AEF0A0CA72CA}" destId="{17C6391E-1413-47B8-A9E9-5D1DF0F18AFE}" srcOrd="0" destOrd="0" parTransId="{9DAAF5B5-65B4-429D-9906-5080AE4030BC}" sibTransId="{71ABF4AF-3186-412E-8262-E015DA49934C}"/>
    <dgm:cxn modelId="{901220DA-DBBB-4987-A46E-43D440A857F8}" type="presOf" srcId="{315B001E-1670-413D-A90F-5FBBD996E59F}" destId="{800FA956-ED88-40BA-9327-5333B5E66044}" srcOrd="0" destOrd="0" presId="urn:microsoft.com/office/officeart/2005/8/layout/hierarchy1"/>
    <dgm:cxn modelId="{AF70DAC1-D68F-4939-9A7A-4BC43CA12D87}" type="presOf" srcId="{9DAAF5B5-65B4-429D-9906-5080AE4030BC}" destId="{EE758E48-B7B2-453E-9EB5-87A2150D4005}" srcOrd="0" destOrd="0" presId="urn:microsoft.com/office/officeart/2005/8/layout/hierarchy1"/>
    <dgm:cxn modelId="{C02D0E51-7B91-4342-99AB-0818EDD910CD}" type="presOf" srcId="{72978F20-9EC0-4F6F-ACAE-45389A7A64C9}" destId="{779EBD03-71EF-4957-B91D-CE84434292C2}" srcOrd="0" destOrd="0" presId="urn:microsoft.com/office/officeart/2005/8/layout/hierarchy1"/>
    <dgm:cxn modelId="{018C1382-B767-4D09-BAA5-B1CC3B6FC43D}" type="presOf" srcId="{2B58B750-7C2F-4FD2-9BBC-767E3CC185E8}" destId="{465417A1-5BEB-49F3-B6E3-8030DC7764A3}" srcOrd="0" destOrd="0" presId="urn:microsoft.com/office/officeart/2005/8/layout/hierarchy1"/>
    <dgm:cxn modelId="{50252DA9-1480-45C8-B3BD-763C724D95C8}" srcId="{9BF1AB2D-FDA4-4DF1-9245-5104090C14BC}" destId="{9FC009F9-E146-4C45-A1D5-DF6C4EB18841}" srcOrd="0" destOrd="0" parTransId="{964A0F39-CAF0-4BA6-BC56-4F098B0EBC63}" sibTransId="{8133A9B8-24C4-4795-BD0C-13723671BF38}"/>
    <dgm:cxn modelId="{F64A2B54-0CAB-439E-AA4A-BB8E45A11AE6}" srcId="{8EDB4952-3364-499D-AF14-7868E441EABB}" destId="{CFE2BB0B-D1BF-442E-BAB2-8A4E0BE7B038}" srcOrd="0" destOrd="0" parTransId="{2BB7CC56-2B98-4D48-AC4D-DD9DD43C5BC7}" sibTransId="{AF16334C-DB86-42D2-8F6E-C509BA2EC860}"/>
    <dgm:cxn modelId="{5F788EA4-39F8-4161-98C2-B08D2EE5F576}" srcId="{95A8AC19-312C-418D-B88D-8690A42980DF}" destId="{8B3FB750-F172-42B5-9BAD-9DA29E3DFF4A}" srcOrd="0" destOrd="0" parTransId="{2FC73EBD-F16C-46DD-B3A9-E20DBE5E8875}" sibTransId="{409ABA8E-FE6C-4A45-8F36-2F2D1482F436}"/>
    <dgm:cxn modelId="{E8CA5BA4-A0EF-49CA-81FE-50DAD92CB867}" srcId="{6C8BBA6D-0FB0-4823-A09F-A53DF6246FF6}" destId="{9BF1AB2D-FDA4-4DF1-9245-5104090C14BC}" srcOrd="0" destOrd="0" parTransId="{D8E5EDCA-9BE6-4D54-8B9B-365D7D8C6AF3}" sibTransId="{9632B353-037A-4538-95C9-822BB8BDE85D}"/>
    <dgm:cxn modelId="{A5EBF6AE-D137-4F26-9DAC-A10B27851CF4}" type="presOf" srcId="{F834B2BE-DE2F-4140-A342-58283E2015CD}" destId="{1F427441-C0D2-43F3-9435-691F44BABBE7}" srcOrd="0" destOrd="0" presId="urn:microsoft.com/office/officeart/2005/8/layout/hierarchy1"/>
    <dgm:cxn modelId="{A5151867-DD60-483F-9FFE-D2AD589D464C}" srcId="{3AEFAED7-5387-4CF3-AF59-8A1BD237A8BA}" destId="{6C8BBA6D-0FB0-4823-A09F-A53DF6246FF6}" srcOrd="0" destOrd="0" parTransId="{C9568F02-F27D-4947-843C-87BC775C3D82}" sibTransId="{A7962BB9-77FE-40FF-91BD-372BD0B94E5C}"/>
    <dgm:cxn modelId="{27ADEE89-C8E2-44BE-BACB-E108D75D4513}" type="presOf" srcId="{2FC73EBD-F16C-46DD-B3A9-E20DBE5E8875}" destId="{023E7329-FCD1-4FD3-A147-6EAAEF64A3C7}" srcOrd="0" destOrd="0" presId="urn:microsoft.com/office/officeart/2005/8/layout/hierarchy1"/>
    <dgm:cxn modelId="{936EF131-EA1C-4B9E-8628-306ECDDA427A}" type="presOf" srcId="{3E353033-80D4-4F03-ACE9-B3BBF55B9E65}" destId="{642887B5-6A87-490F-ABEC-81BF48F80B17}" srcOrd="0" destOrd="0" presId="urn:microsoft.com/office/officeart/2005/8/layout/hierarchy1"/>
    <dgm:cxn modelId="{73FE6BFB-8D2E-445C-A595-0E776C52C93E}" type="presOf" srcId="{560ACC0C-2B22-4F01-AB8C-8D6D2DE9DAF6}" destId="{988E03A0-9EA6-4E99-9D1B-15C82FD95935}" srcOrd="0" destOrd="0" presId="urn:microsoft.com/office/officeart/2005/8/layout/hierarchy1"/>
    <dgm:cxn modelId="{2FAAC845-F1C1-4A3D-A301-26A98A2DD973}" srcId="{317D41CC-5FA3-40CE-BFB9-B92283304FBA}" destId="{BB5F242F-DA56-433E-A346-C7DB59CF955F}" srcOrd="0" destOrd="0" parTransId="{1DF7E550-C9B2-4A81-BC09-1FB517320875}" sibTransId="{08266094-EDD2-4CCB-A33A-F34FD478070D}"/>
    <dgm:cxn modelId="{9B704087-4234-4409-8EFC-B311FB1CB92B}" srcId="{6C8BBA6D-0FB0-4823-A09F-A53DF6246FF6}" destId="{8B3B59D9-1C51-4BB8-B9B6-AEF0A0CA72CA}" srcOrd="2" destOrd="0" parTransId="{3E353033-80D4-4F03-ACE9-B3BBF55B9E65}" sibTransId="{C38FD15F-BC3C-4E9B-B200-6E4CA03580E5}"/>
    <dgm:cxn modelId="{F2C59F28-F26E-456E-9CEE-F267D3BD28DE}" srcId="{6C8BBA6D-0FB0-4823-A09F-A53DF6246FF6}" destId="{317D41CC-5FA3-40CE-BFB9-B92283304FBA}" srcOrd="5" destOrd="0" parTransId="{2C543B7E-96B9-42AF-B4E4-494CDFCCF38D}" sibTransId="{E33C0D1B-EAED-41C0-A0ED-42A78F74BD93}"/>
    <dgm:cxn modelId="{CEE78C10-0A5C-40A2-963C-9497A346627C}" type="presOf" srcId="{95A8AC19-312C-418D-B88D-8690A42980DF}" destId="{CFDF280F-5C32-4185-A0E9-DBEDA568254C}" srcOrd="0" destOrd="0" presId="urn:microsoft.com/office/officeart/2005/8/layout/hierarchy1"/>
    <dgm:cxn modelId="{7E66C508-786B-4DB6-B5E6-D597F6AF7A37}" type="presOf" srcId="{964A0F39-CAF0-4BA6-BC56-4F098B0EBC63}" destId="{7D88ACE6-9EF3-4CEC-9CF1-C92E65263BAF}" srcOrd="0" destOrd="0" presId="urn:microsoft.com/office/officeart/2005/8/layout/hierarchy1"/>
    <dgm:cxn modelId="{05292C8D-9F66-46E1-A212-4E04CFD8FF46}" type="presOf" srcId="{8EDB4952-3364-499D-AF14-7868E441EABB}" destId="{06A99ABA-FD1D-4F0A-8D58-1F7B7D4B74B5}" srcOrd="0" destOrd="0" presId="urn:microsoft.com/office/officeart/2005/8/layout/hierarchy1"/>
    <dgm:cxn modelId="{C900EE3E-5B46-4AB8-B073-C55B9B2BACE1}" srcId="{6C8BBA6D-0FB0-4823-A09F-A53DF6246FF6}" destId="{72978F20-9EC0-4F6F-ACAE-45389A7A64C9}" srcOrd="6" destOrd="0" parTransId="{56A8648B-07E6-43B2-BCD9-16CA61389047}" sibTransId="{FEB6AB34-FEB7-4BFA-86E1-A69A09D4BF97}"/>
    <dgm:cxn modelId="{E4236338-AB5C-46F4-BA75-4B7ED3D88202}" type="presOf" srcId="{8B3FB750-F172-42B5-9BAD-9DA29E3DFF4A}" destId="{7B9EEC4F-CBA7-49EB-B7C2-9F20A26030DB}" srcOrd="0" destOrd="0" presId="urn:microsoft.com/office/officeart/2005/8/layout/hierarchy1"/>
    <dgm:cxn modelId="{B64BB9E1-F78A-4B3C-9767-CA95BCAED470}" type="presOf" srcId="{5318378C-858C-48C7-8DD9-85DACC8E5ECD}" destId="{4B395C47-2CA0-48B9-8387-11299730758B}" srcOrd="0" destOrd="0" presId="urn:microsoft.com/office/officeart/2005/8/layout/hierarchy1"/>
    <dgm:cxn modelId="{F9FFB993-63A1-425B-AF8B-186C67ECA130}" srcId="{6C8BBA6D-0FB0-4823-A09F-A53DF6246FF6}" destId="{1947C645-1563-44EA-8A54-521CE41384F2}" srcOrd="3" destOrd="0" parTransId="{93DAF9E6-0770-4AB3-9A48-FA248BBDF960}" sibTransId="{A6EF032B-F175-4827-BED6-D37DE3A64D20}"/>
    <dgm:cxn modelId="{286BA1B5-85B1-47BE-AA3B-7A4E883BA192}" srcId="{6C8BBA6D-0FB0-4823-A09F-A53DF6246FF6}" destId="{8EDB4952-3364-499D-AF14-7868E441EABB}" srcOrd="1" destOrd="0" parTransId="{5318378C-858C-48C7-8DD9-85DACC8E5ECD}" sibTransId="{0FA2EC81-7EF9-4956-9116-7BA74A4A4B4B}"/>
    <dgm:cxn modelId="{E4458B46-98F0-416F-BF5E-4FE2077A8AF4}" type="presOf" srcId="{93DAF9E6-0770-4AB3-9A48-FA248BBDF960}" destId="{9643CF7D-138E-460F-B847-4A4CA8CC0336}" srcOrd="0" destOrd="0" presId="urn:microsoft.com/office/officeart/2005/8/layout/hierarchy1"/>
    <dgm:cxn modelId="{98716F64-7BD2-4724-9C52-608CBDA3ED1A}" type="presOf" srcId="{3AEFAED7-5387-4CF3-AF59-8A1BD237A8BA}" destId="{6523FBD2-84C8-476E-A5DC-B22DEB977182}" srcOrd="0" destOrd="0" presId="urn:microsoft.com/office/officeart/2005/8/layout/hierarchy1"/>
    <dgm:cxn modelId="{BE19A185-21D8-4AE6-902B-8A12DC884666}" type="presOf" srcId="{17C6391E-1413-47B8-A9E9-5D1DF0F18AFE}" destId="{EB951A20-F194-44CA-AA7D-5856F36B3A6B}" srcOrd="0" destOrd="0" presId="urn:microsoft.com/office/officeart/2005/8/layout/hierarchy1"/>
    <dgm:cxn modelId="{7C80EBF4-BEED-448A-B49E-6D285DBD5AC6}" srcId="{72978F20-9EC0-4F6F-ACAE-45389A7A64C9}" destId="{2B58B750-7C2F-4FD2-9BBC-767E3CC185E8}" srcOrd="0" destOrd="0" parTransId="{BD99B16D-4AFE-4F66-8323-0F7A2C4BCC70}" sibTransId="{89A910B3-5D0D-4055-BF63-BFE0B860DBAE}"/>
    <dgm:cxn modelId="{5903681C-9EC2-42A7-9BA4-0E8FFF62CBEB}" type="presOf" srcId="{D5C411A7-436D-4D33-B780-245BA57A0082}" destId="{799ACFDD-4D50-4755-84A4-EAFEF630958A}" srcOrd="0" destOrd="0" presId="urn:microsoft.com/office/officeart/2005/8/layout/hierarchy1"/>
    <dgm:cxn modelId="{A67E43D8-B410-4A54-9A02-535EA4CAAFAD}" type="presOf" srcId="{9BF1AB2D-FDA4-4DF1-9245-5104090C14BC}" destId="{945D4208-DB7A-4686-997A-82E823A6904F}" srcOrd="0" destOrd="0" presId="urn:microsoft.com/office/officeart/2005/8/layout/hierarchy1"/>
    <dgm:cxn modelId="{FA566338-A9EC-4E5D-8822-FD77E27743EF}" type="presOf" srcId="{2BB7CC56-2B98-4D48-AC4D-DD9DD43C5BC7}" destId="{70E48C4A-A059-4BEA-858D-0404A6EF974E}" srcOrd="0" destOrd="0" presId="urn:microsoft.com/office/officeart/2005/8/layout/hierarchy1"/>
    <dgm:cxn modelId="{3180A424-B747-44B1-823E-C8B46C385E14}" type="presOf" srcId="{BD99B16D-4AFE-4F66-8323-0F7A2C4BCC70}" destId="{9E76AA89-73B0-4883-B10F-218547786A2F}" srcOrd="0" destOrd="0" presId="urn:microsoft.com/office/officeart/2005/8/layout/hierarchy1"/>
    <dgm:cxn modelId="{BC37850C-2C28-4E5A-9316-A2A046A9B18D}" type="presParOf" srcId="{6523FBD2-84C8-476E-A5DC-B22DEB977182}" destId="{618EE2D6-B149-4597-94FF-ACE03F756319}" srcOrd="0" destOrd="0" presId="urn:microsoft.com/office/officeart/2005/8/layout/hierarchy1"/>
    <dgm:cxn modelId="{DB42F79F-CD02-48B7-8774-7CFB6148F7AE}" type="presParOf" srcId="{618EE2D6-B149-4597-94FF-ACE03F756319}" destId="{96EEEB0C-11F4-4A4C-8C99-FD3B7C197002}" srcOrd="0" destOrd="0" presId="urn:microsoft.com/office/officeart/2005/8/layout/hierarchy1"/>
    <dgm:cxn modelId="{B6B5E7F6-CD25-42E7-83D3-F1B78B438194}" type="presParOf" srcId="{96EEEB0C-11F4-4A4C-8C99-FD3B7C197002}" destId="{40A17F7C-3E50-4286-80CB-5A7E7932A0FA}" srcOrd="0" destOrd="0" presId="urn:microsoft.com/office/officeart/2005/8/layout/hierarchy1"/>
    <dgm:cxn modelId="{D0558967-8303-44CF-B7B2-2DCC1B910C6F}" type="presParOf" srcId="{96EEEB0C-11F4-4A4C-8C99-FD3B7C197002}" destId="{7A16B9E0-41AF-4825-B355-936C79866775}" srcOrd="1" destOrd="0" presId="urn:microsoft.com/office/officeart/2005/8/layout/hierarchy1"/>
    <dgm:cxn modelId="{F7A8E466-3001-446D-8AC7-83206F811B48}" type="presParOf" srcId="{618EE2D6-B149-4597-94FF-ACE03F756319}" destId="{402039F4-48DB-4458-AFAA-D3D08C58897B}" srcOrd="1" destOrd="0" presId="urn:microsoft.com/office/officeart/2005/8/layout/hierarchy1"/>
    <dgm:cxn modelId="{B6F3A0AB-39D7-43A5-AD88-2727889F0C8B}" type="presParOf" srcId="{402039F4-48DB-4458-AFAA-D3D08C58897B}" destId="{8AC7D385-EA16-4963-A368-E2A606B5F13A}" srcOrd="0" destOrd="0" presId="urn:microsoft.com/office/officeart/2005/8/layout/hierarchy1"/>
    <dgm:cxn modelId="{9389222A-A4D3-4EAA-9A92-501922D9EFAA}" type="presParOf" srcId="{402039F4-48DB-4458-AFAA-D3D08C58897B}" destId="{51B1C9BD-9466-49BD-851D-413AD75EA196}" srcOrd="1" destOrd="0" presId="urn:microsoft.com/office/officeart/2005/8/layout/hierarchy1"/>
    <dgm:cxn modelId="{BDC6B546-3F0D-4533-8EF4-A1FDDCBC2C78}" type="presParOf" srcId="{51B1C9BD-9466-49BD-851D-413AD75EA196}" destId="{AB8336A1-DCAA-44A5-9AA3-27F1D83235B3}" srcOrd="0" destOrd="0" presId="urn:microsoft.com/office/officeart/2005/8/layout/hierarchy1"/>
    <dgm:cxn modelId="{5F994FF0-DA44-407B-9ACB-AEB6B3BBCA95}" type="presParOf" srcId="{AB8336A1-DCAA-44A5-9AA3-27F1D83235B3}" destId="{33A37DE0-C912-4DBE-9C9A-F28BEE9A3440}" srcOrd="0" destOrd="0" presId="urn:microsoft.com/office/officeart/2005/8/layout/hierarchy1"/>
    <dgm:cxn modelId="{D1917893-F273-4351-8517-01E53EFE87DE}" type="presParOf" srcId="{AB8336A1-DCAA-44A5-9AA3-27F1D83235B3}" destId="{945D4208-DB7A-4686-997A-82E823A6904F}" srcOrd="1" destOrd="0" presId="urn:microsoft.com/office/officeart/2005/8/layout/hierarchy1"/>
    <dgm:cxn modelId="{7C026D12-823B-42DF-984F-01A845EBB259}" type="presParOf" srcId="{51B1C9BD-9466-49BD-851D-413AD75EA196}" destId="{0626C901-C4A3-4BBF-975B-01E727E47C0B}" srcOrd="1" destOrd="0" presId="urn:microsoft.com/office/officeart/2005/8/layout/hierarchy1"/>
    <dgm:cxn modelId="{08D6B77C-3A3A-4FA8-8BC9-3D7D6716DD8C}" type="presParOf" srcId="{0626C901-C4A3-4BBF-975B-01E727E47C0B}" destId="{7D88ACE6-9EF3-4CEC-9CF1-C92E65263BAF}" srcOrd="0" destOrd="0" presId="urn:microsoft.com/office/officeart/2005/8/layout/hierarchy1"/>
    <dgm:cxn modelId="{362D2AE3-200B-474B-8DE9-0949AF1DA79B}" type="presParOf" srcId="{0626C901-C4A3-4BBF-975B-01E727E47C0B}" destId="{8F925DF2-EE31-4248-857A-D51789EDE4C3}" srcOrd="1" destOrd="0" presId="urn:microsoft.com/office/officeart/2005/8/layout/hierarchy1"/>
    <dgm:cxn modelId="{8867508A-6BA7-4595-8755-72BC2062A67C}" type="presParOf" srcId="{8F925DF2-EE31-4248-857A-D51789EDE4C3}" destId="{07351141-E307-43E5-BF04-3635708E7187}" srcOrd="0" destOrd="0" presId="urn:microsoft.com/office/officeart/2005/8/layout/hierarchy1"/>
    <dgm:cxn modelId="{280C98A8-222F-4DF6-B0FE-9C7EFCFEEE2B}" type="presParOf" srcId="{07351141-E307-43E5-BF04-3635708E7187}" destId="{FFA7C915-7B98-408D-9A28-0257AC126AAC}" srcOrd="0" destOrd="0" presId="urn:microsoft.com/office/officeart/2005/8/layout/hierarchy1"/>
    <dgm:cxn modelId="{DAE5FC40-DDD8-455B-95AD-577DE46A09A0}" type="presParOf" srcId="{07351141-E307-43E5-BF04-3635708E7187}" destId="{23C8FC53-02BA-4DDC-8398-04ABA18C1DF8}" srcOrd="1" destOrd="0" presId="urn:microsoft.com/office/officeart/2005/8/layout/hierarchy1"/>
    <dgm:cxn modelId="{88CD95F3-FEA7-44AE-B2C5-7351631B2FC0}" type="presParOf" srcId="{8F925DF2-EE31-4248-857A-D51789EDE4C3}" destId="{5FE976E6-3E64-46C9-9F65-AB6F16930357}" srcOrd="1" destOrd="0" presId="urn:microsoft.com/office/officeart/2005/8/layout/hierarchy1"/>
    <dgm:cxn modelId="{32F1E12F-F787-49C4-9D8E-228A249FB3A6}" type="presParOf" srcId="{402039F4-48DB-4458-AFAA-D3D08C58897B}" destId="{4B395C47-2CA0-48B9-8387-11299730758B}" srcOrd="2" destOrd="0" presId="urn:microsoft.com/office/officeart/2005/8/layout/hierarchy1"/>
    <dgm:cxn modelId="{2A1A23BF-AC03-4AC0-A6E7-AFA709A6CD80}" type="presParOf" srcId="{402039F4-48DB-4458-AFAA-D3D08C58897B}" destId="{F7ED683E-D50C-4B8A-A13F-5C4A2A994F1B}" srcOrd="3" destOrd="0" presId="urn:microsoft.com/office/officeart/2005/8/layout/hierarchy1"/>
    <dgm:cxn modelId="{B50B0422-64C4-40DA-8C78-7926D135C61C}" type="presParOf" srcId="{F7ED683E-D50C-4B8A-A13F-5C4A2A994F1B}" destId="{87E5CEB2-5263-46F8-A96E-0F74D67622AF}" srcOrd="0" destOrd="0" presId="urn:microsoft.com/office/officeart/2005/8/layout/hierarchy1"/>
    <dgm:cxn modelId="{45480AA5-F492-4C6D-8083-0C1695FD79F5}" type="presParOf" srcId="{87E5CEB2-5263-46F8-A96E-0F74D67622AF}" destId="{B45B7A38-3CAA-44E0-BD8E-436053D45FEA}" srcOrd="0" destOrd="0" presId="urn:microsoft.com/office/officeart/2005/8/layout/hierarchy1"/>
    <dgm:cxn modelId="{0DD320CD-650A-4169-A8F3-7B124BB8BC78}" type="presParOf" srcId="{87E5CEB2-5263-46F8-A96E-0F74D67622AF}" destId="{06A99ABA-FD1D-4F0A-8D58-1F7B7D4B74B5}" srcOrd="1" destOrd="0" presId="urn:microsoft.com/office/officeart/2005/8/layout/hierarchy1"/>
    <dgm:cxn modelId="{1DB720C8-E186-486A-BCE2-E1D6E41B797C}" type="presParOf" srcId="{F7ED683E-D50C-4B8A-A13F-5C4A2A994F1B}" destId="{20A22CFE-77E0-4A9D-BCA7-04B7F8567AEF}" srcOrd="1" destOrd="0" presId="urn:microsoft.com/office/officeart/2005/8/layout/hierarchy1"/>
    <dgm:cxn modelId="{19D6E49E-C217-449A-9618-635D98F22479}" type="presParOf" srcId="{20A22CFE-77E0-4A9D-BCA7-04B7F8567AEF}" destId="{70E48C4A-A059-4BEA-858D-0404A6EF974E}" srcOrd="0" destOrd="0" presId="urn:microsoft.com/office/officeart/2005/8/layout/hierarchy1"/>
    <dgm:cxn modelId="{3C601BFF-4FCF-4D98-9CD8-35954CE76ABA}" type="presParOf" srcId="{20A22CFE-77E0-4A9D-BCA7-04B7F8567AEF}" destId="{69E4A824-36C1-4103-BD32-58CC012C5396}" srcOrd="1" destOrd="0" presId="urn:microsoft.com/office/officeart/2005/8/layout/hierarchy1"/>
    <dgm:cxn modelId="{07B0787D-C2E9-4312-8BD3-644939E1B9D3}" type="presParOf" srcId="{69E4A824-36C1-4103-BD32-58CC012C5396}" destId="{D02ED8EA-4A16-4FA2-B277-4C67575D8F02}" srcOrd="0" destOrd="0" presId="urn:microsoft.com/office/officeart/2005/8/layout/hierarchy1"/>
    <dgm:cxn modelId="{A96D05D2-65E4-49AF-9F44-295C8E870134}" type="presParOf" srcId="{D02ED8EA-4A16-4FA2-B277-4C67575D8F02}" destId="{FB455336-DE99-43F4-BF5C-4CB6635FB5C8}" srcOrd="0" destOrd="0" presId="urn:microsoft.com/office/officeart/2005/8/layout/hierarchy1"/>
    <dgm:cxn modelId="{C7505D01-40DE-4DE9-B0C5-0EA27F7D6884}" type="presParOf" srcId="{D02ED8EA-4A16-4FA2-B277-4C67575D8F02}" destId="{20B70863-826C-4593-962A-9BE359942EA3}" srcOrd="1" destOrd="0" presId="urn:microsoft.com/office/officeart/2005/8/layout/hierarchy1"/>
    <dgm:cxn modelId="{87B546AD-2C73-42DA-949B-FCE37C668C2A}" type="presParOf" srcId="{69E4A824-36C1-4103-BD32-58CC012C5396}" destId="{A4F2C40F-688A-4C9A-8D50-CF69225325F9}" srcOrd="1" destOrd="0" presId="urn:microsoft.com/office/officeart/2005/8/layout/hierarchy1"/>
    <dgm:cxn modelId="{4563FAAC-27B9-4871-A6DA-813AA0FA057A}" type="presParOf" srcId="{402039F4-48DB-4458-AFAA-D3D08C58897B}" destId="{642887B5-6A87-490F-ABEC-81BF48F80B17}" srcOrd="4" destOrd="0" presId="urn:microsoft.com/office/officeart/2005/8/layout/hierarchy1"/>
    <dgm:cxn modelId="{D3CFBB3B-ED48-43B1-AA2F-6FFDDF24A54E}" type="presParOf" srcId="{402039F4-48DB-4458-AFAA-D3D08C58897B}" destId="{E00CC331-AC1E-4947-BB28-53941503A80E}" srcOrd="5" destOrd="0" presId="urn:microsoft.com/office/officeart/2005/8/layout/hierarchy1"/>
    <dgm:cxn modelId="{01212E32-DA3B-4630-B1E2-6E26B258D484}" type="presParOf" srcId="{E00CC331-AC1E-4947-BB28-53941503A80E}" destId="{C9D26A5D-9CB1-4D5C-BC82-CFBAA643E3F1}" srcOrd="0" destOrd="0" presId="urn:microsoft.com/office/officeart/2005/8/layout/hierarchy1"/>
    <dgm:cxn modelId="{27123C14-A0E9-4D6D-A633-A848B5FB0AEC}" type="presParOf" srcId="{C9D26A5D-9CB1-4D5C-BC82-CFBAA643E3F1}" destId="{CEE49ABF-7342-4D4D-B646-673E6E4470F0}" srcOrd="0" destOrd="0" presId="urn:microsoft.com/office/officeart/2005/8/layout/hierarchy1"/>
    <dgm:cxn modelId="{3DD9A7DA-4505-49F6-A732-E3734DA1D0DB}" type="presParOf" srcId="{C9D26A5D-9CB1-4D5C-BC82-CFBAA643E3F1}" destId="{F5F89420-4602-4C96-BEF8-385CEF523E94}" srcOrd="1" destOrd="0" presId="urn:microsoft.com/office/officeart/2005/8/layout/hierarchy1"/>
    <dgm:cxn modelId="{C415BE26-274F-4493-9BF5-785FA90B964D}" type="presParOf" srcId="{E00CC331-AC1E-4947-BB28-53941503A80E}" destId="{8600A4A0-67B0-424D-98D1-13A5235A44D6}" srcOrd="1" destOrd="0" presId="urn:microsoft.com/office/officeart/2005/8/layout/hierarchy1"/>
    <dgm:cxn modelId="{FB33BF8C-461C-43CB-96AF-A47FD81F0105}" type="presParOf" srcId="{8600A4A0-67B0-424D-98D1-13A5235A44D6}" destId="{EE758E48-B7B2-453E-9EB5-87A2150D4005}" srcOrd="0" destOrd="0" presId="urn:microsoft.com/office/officeart/2005/8/layout/hierarchy1"/>
    <dgm:cxn modelId="{5A3A176D-8602-4F06-9B4B-5155FDC6C5EF}" type="presParOf" srcId="{8600A4A0-67B0-424D-98D1-13A5235A44D6}" destId="{998CAD11-83B5-4DFD-8484-EBBEE63EC37C}" srcOrd="1" destOrd="0" presId="urn:microsoft.com/office/officeart/2005/8/layout/hierarchy1"/>
    <dgm:cxn modelId="{86142473-4500-4AAF-AB53-2DA157F0B625}" type="presParOf" srcId="{998CAD11-83B5-4DFD-8484-EBBEE63EC37C}" destId="{8EF0E962-4180-4B5E-A60F-5361FF5D0D1F}" srcOrd="0" destOrd="0" presId="urn:microsoft.com/office/officeart/2005/8/layout/hierarchy1"/>
    <dgm:cxn modelId="{2BDC4375-CC01-47B0-B29C-7DEAC05A069F}" type="presParOf" srcId="{8EF0E962-4180-4B5E-A60F-5361FF5D0D1F}" destId="{983DB1B9-7AC2-40CA-BEF6-793A4E3EA8B4}" srcOrd="0" destOrd="0" presId="urn:microsoft.com/office/officeart/2005/8/layout/hierarchy1"/>
    <dgm:cxn modelId="{E9F9EF39-6A4E-48A9-BB91-D56E5FF69DAD}" type="presParOf" srcId="{8EF0E962-4180-4B5E-A60F-5361FF5D0D1F}" destId="{EB951A20-F194-44CA-AA7D-5856F36B3A6B}" srcOrd="1" destOrd="0" presId="urn:microsoft.com/office/officeart/2005/8/layout/hierarchy1"/>
    <dgm:cxn modelId="{987A50DF-CD2A-4F9E-B674-029B17C78F96}" type="presParOf" srcId="{998CAD11-83B5-4DFD-8484-EBBEE63EC37C}" destId="{D056A4B9-873A-48CE-9BF3-F14E2FCAB622}" srcOrd="1" destOrd="0" presId="urn:microsoft.com/office/officeart/2005/8/layout/hierarchy1"/>
    <dgm:cxn modelId="{F5021612-2484-4CA1-854B-400C514C39CF}" type="presParOf" srcId="{402039F4-48DB-4458-AFAA-D3D08C58897B}" destId="{9643CF7D-138E-460F-B847-4A4CA8CC0336}" srcOrd="6" destOrd="0" presId="urn:microsoft.com/office/officeart/2005/8/layout/hierarchy1"/>
    <dgm:cxn modelId="{5D9056B6-219F-4190-A1F0-E95519F138D8}" type="presParOf" srcId="{402039F4-48DB-4458-AFAA-D3D08C58897B}" destId="{C87C0380-8C42-410F-851D-6EB1F7EACBDC}" srcOrd="7" destOrd="0" presId="urn:microsoft.com/office/officeart/2005/8/layout/hierarchy1"/>
    <dgm:cxn modelId="{C0987989-2BC1-4A52-8217-D46912C9071B}" type="presParOf" srcId="{C87C0380-8C42-410F-851D-6EB1F7EACBDC}" destId="{879CD939-6B8D-4EC4-83A8-ECD8AA32AAC4}" srcOrd="0" destOrd="0" presId="urn:microsoft.com/office/officeart/2005/8/layout/hierarchy1"/>
    <dgm:cxn modelId="{B371A37C-BC34-49F3-9576-F730D4502774}" type="presParOf" srcId="{879CD939-6B8D-4EC4-83A8-ECD8AA32AAC4}" destId="{2181AB75-7B71-4E5A-BA01-2937DE17B5AC}" srcOrd="0" destOrd="0" presId="urn:microsoft.com/office/officeart/2005/8/layout/hierarchy1"/>
    <dgm:cxn modelId="{2B65A551-88F8-42FE-B3F4-FDE2ED1D9A80}" type="presParOf" srcId="{879CD939-6B8D-4EC4-83A8-ECD8AA32AAC4}" destId="{659EEB9C-DF45-4E2E-B35C-6866D5B12CA1}" srcOrd="1" destOrd="0" presId="urn:microsoft.com/office/officeart/2005/8/layout/hierarchy1"/>
    <dgm:cxn modelId="{F61FA2E2-29D2-41AB-9BC3-264E708BFB28}" type="presParOf" srcId="{C87C0380-8C42-410F-851D-6EB1F7EACBDC}" destId="{30CE1719-7053-4372-A2B7-D24212E84B3F}" srcOrd="1" destOrd="0" presId="urn:microsoft.com/office/officeart/2005/8/layout/hierarchy1"/>
    <dgm:cxn modelId="{080864DA-4926-4A38-814B-028F4D7FA4BF}" type="presParOf" srcId="{30CE1719-7053-4372-A2B7-D24212E84B3F}" destId="{22C0950D-7C3E-4FCE-B3D3-64037A8ED87E}" srcOrd="0" destOrd="0" presId="urn:microsoft.com/office/officeart/2005/8/layout/hierarchy1"/>
    <dgm:cxn modelId="{9AD4BE07-412B-4335-AA5A-DD47C5B71F4D}" type="presParOf" srcId="{30CE1719-7053-4372-A2B7-D24212E84B3F}" destId="{711B54BE-6D79-4618-8540-804A4E21095F}" srcOrd="1" destOrd="0" presId="urn:microsoft.com/office/officeart/2005/8/layout/hierarchy1"/>
    <dgm:cxn modelId="{C09ED58A-70FF-4008-A38A-BBC0E080706C}" type="presParOf" srcId="{711B54BE-6D79-4618-8540-804A4E21095F}" destId="{35335EA5-1AE1-4A11-B03C-38FA8412AE80}" srcOrd="0" destOrd="0" presId="urn:microsoft.com/office/officeart/2005/8/layout/hierarchy1"/>
    <dgm:cxn modelId="{84F0DBAF-C9D2-4496-A211-DAFCBBC8F8CA}" type="presParOf" srcId="{35335EA5-1AE1-4A11-B03C-38FA8412AE80}" destId="{694212E0-D7DC-463B-92C4-880E31B34D64}" srcOrd="0" destOrd="0" presId="urn:microsoft.com/office/officeart/2005/8/layout/hierarchy1"/>
    <dgm:cxn modelId="{413B1263-10E4-423D-A874-0308B7725DE6}" type="presParOf" srcId="{35335EA5-1AE1-4A11-B03C-38FA8412AE80}" destId="{799ACFDD-4D50-4755-84A4-EAFEF630958A}" srcOrd="1" destOrd="0" presId="urn:microsoft.com/office/officeart/2005/8/layout/hierarchy1"/>
    <dgm:cxn modelId="{D910C2C6-4DF9-452C-8205-93BEF10F1868}" type="presParOf" srcId="{711B54BE-6D79-4618-8540-804A4E21095F}" destId="{A503579A-EE50-4373-849A-AA8ABF9048DA}" srcOrd="1" destOrd="0" presId="urn:microsoft.com/office/officeart/2005/8/layout/hierarchy1"/>
    <dgm:cxn modelId="{2E8342E5-1277-4F0D-ABE8-1296FA6349ED}" type="presParOf" srcId="{402039F4-48DB-4458-AFAA-D3D08C58897B}" destId="{FF778E30-83EA-440C-BE44-731F27A761F4}" srcOrd="8" destOrd="0" presId="urn:microsoft.com/office/officeart/2005/8/layout/hierarchy1"/>
    <dgm:cxn modelId="{0813A7C5-330C-47AC-BE08-634A5360896E}" type="presParOf" srcId="{402039F4-48DB-4458-AFAA-D3D08C58897B}" destId="{16742976-0857-4208-81FA-E467F358AC18}" srcOrd="9" destOrd="0" presId="urn:microsoft.com/office/officeart/2005/8/layout/hierarchy1"/>
    <dgm:cxn modelId="{FF0A8B2D-9D48-4FDB-AEE7-57C4FB0DE105}" type="presParOf" srcId="{16742976-0857-4208-81FA-E467F358AC18}" destId="{D170B0B6-8BF5-4A32-91BB-B29A0D33F74D}" srcOrd="0" destOrd="0" presId="urn:microsoft.com/office/officeart/2005/8/layout/hierarchy1"/>
    <dgm:cxn modelId="{007E2FB0-4DFE-4726-B0DC-0595AC4BCC62}" type="presParOf" srcId="{D170B0B6-8BF5-4A32-91BB-B29A0D33F74D}" destId="{5392872B-5D9A-4155-8B4D-9CF00E4A3EF3}" srcOrd="0" destOrd="0" presId="urn:microsoft.com/office/officeart/2005/8/layout/hierarchy1"/>
    <dgm:cxn modelId="{61EC81EF-5AC5-40CA-AC8E-397619DA05C5}" type="presParOf" srcId="{D170B0B6-8BF5-4A32-91BB-B29A0D33F74D}" destId="{CFDF280F-5C32-4185-A0E9-DBEDA568254C}" srcOrd="1" destOrd="0" presId="urn:microsoft.com/office/officeart/2005/8/layout/hierarchy1"/>
    <dgm:cxn modelId="{CDE5540A-C393-42B9-91A4-D5EF81476A17}" type="presParOf" srcId="{16742976-0857-4208-81FA-E467F358AC18}" destId="{E3FA268B-29DA-4010-8E9D-152E94614921}" srcOrd="1" destOrd="0" presId="urn:microsoft.com/office/officeart/2005/8/layout/hierarchy1"/>
    <dgm:cxn modelId="{7C6CDD10-F46A-49F5-9250-5C573CC7182A}" type="presParOf" srcId="{E3FA268B-29DA-4010-8E9D-152E94614921}" destId="{023E7329-FCD1-4FD3-A147-6EAAEF64A3C7}" srcOrd="0" destOrd="0" presId="urn:microsoft.com/office/officeart/2005/8/layout/hierarchy1"/>
    <dgm:cxn modelId="{B38E991E-2916-4F5F-BEC7-49DB827FFC33}" type="presParOf" srcId="{E3FA268B-29DA-4010-8E9D-152E94614921}" destId="{4DC4137C-7B64-4AF1-A64A-D51436102D1E}" srcOrd="1" destOrd="0" presId="urn:microsoft.com/office/officeart/2005/8/layout/hierarchy1"/>
    <dgm:cxn modelId="{1810242C-EDE8-4EA0-A789-474B7BF22984}" type="presParOf" srcId="{4DC4137C-7B64-4AF1-A64A-D51436102D1E}" destId="{6927B0F0-108E-4349-A08C-409E454497A6}" srcOrd="0" destOrd="0" presId="urn:microsoft.com/office/officeart/2005/8/layout/hierarchy1"/>
    <dgm:cxn modelId="{536E7968-B1D1-4D44-9CBC-CEDA452009BD}" type="presParOf" srcId="{6927B0F0-108E-4349-A08C-409E454497A6}" destId="{CDD1D89D-0782-48A5-817C-AE6F14B77197}" srcOrd="0" destOrd="0" presId="urn:microsoft.com/office/officeart/2005/8/layout/hierarchy1"/>
    <dgm:cxn modelId="{E72415FB-E37E-4B60-9321-BCA2D0146B74}" type="presParOf" srcId="{6927B0F0-108E-4349-A08C-409E454497A6}" destId="{7B9EEC4F-CBA7-49EB-B7C2-9F20A26030DB}" srcOrd="1" destOrd="0" presId="urn:microsoft.com/office/officeart/2005/8/layout/hierarchy1"/>
    <dgm:cxn modelId="{AED4BF86-FAAF-4D9D-ACBC-DB6C0054E399}" type="presParOf" srcId="{4DC4137C-7B64-4AF1-A64A-D51436102D1E}" destId="{C8EF0FCE-9917-4615-AC07-B38FA4CFD12B}" srcOrd="1" destOrd="0" presId="urn:microsoft.com/office/officeart/2005/8/layout/hierarchy1"/>
    <dgm:cxn modelId="{FB3BB76E-ACCE-4EB0-93F1-B9BF3D434365}" type="presParOf" srcId="{402039F4-48DB-4458-AFAA-D3D08C58897B}" destId="{971A6481-DBD9-419E-A036-F47958320F89}" srcOrd="10" destOrd="0" presId="urn:microsoft.com/office/officeart/2005/8/layout/hierarchy1"/>
    <dgm:cxn modelId="{D7794957-1D42-43DB-BAA3-71BBE6A31045}" type="presParOf" srcId="{402039F4-48DB-4458-AFAA-D3D08C58897B}" destId="{27DEA4F2-6565-4F5A-B4A1-E995ACC070CC}" srcOrd="11" destOrd="0" presId="urn:microsoft.com/office/officeart/2005/8/layout/hierarchy1"/>
    <dgm:cxn modelId="{7A268C2B-8628-4DEE-A10F-9E10A270612D}" type="presParOf" srcId="{27DEA4F2-6565-4F5A-B4A1-E995ACC070CC}" destId="{4509119B-F5FC-445B-910F-AAAB86DAB929}" srcOrd="0" destOrd="0" presId="urn:microsoft.com/office/officeart/2005/8/layout/hierarchy1"/>
    <dgm:cxn modelId="{A1080248-B7A1-4DC2-93ED-ABB7E043440B}" type="presParOf" srcId="{4509119B-F5FC-445B-910F-AAAB86DAB929}" destId="{BE7633E1-A518-4299-90D0-24D589924402}" srcOrd="0" destOrd="0" presId="urn:microsoft.com/office/officeart/2005/8/layout/hierarchy1"/>
    <dgm:cxn modelId="{AB14DEAA-2848-4965-A2D7-AFC3E2DC9AA7}" type="presParOf" srcId="{4509119B-F5FC-445B-910F-AAAB86DAB929}" destId="{79684B79-6F49-4575-B648-790C2737F463}" srcOrd="1" destOrd="0" presId="urn:microsoft.com/office/officeart/2005/8/layout/hierarchy1"/>
    <dgm:cxn modelId="{5BED478A-CCD6-493E-AE84-E1CBC82DB1BB}" type="presParOf" srcId="{27DEA4F2-6565-4F5A-B4A1-E995ACC070CC}" destId="{37375ADD-C03D-4A76-93B8-132EDD64AED2}" srcOrd="1" destOrd="0" presId="urn:microsoft.com/office/officeart/2005/8/layout/hierarchy1"/>
    <dgm:cxn modelId="{6FF739B3-2FF7-4077-AA98-B8D421FD1EE6}" type="presParOf" srcId="{37375ADD-C03D-4A76-93B8-132EDD64AED2}" destId="{4AE42333-093C-4B8E-8EC7-C54C46A9E4B3}" srcOrd="0" destOrd="0" presId="urn:microsoft.com/office/officeart/2005/8/layout/hierarchy1"/>
    <dgm:cxn modelId="{42B3FC17-DBB3-433A-8253-83C8120136DD}" type="presParOf" srcId="{37375ADD-C03D-4A76-93B8-132EDD64AED2}" destId="{DB0D1275-87EC-499A-9C47-3032619AA5F1}" srcOrd="1" destOrd="0" presId="urn:microsoft.com/office/officeart/2005/8/layout/hierarchy1"/>
    <dgm:cxn modelId="{95435E11-0E82-43AC-BB25-554002359977}" type="presParOf" srcId="{DB0D1275-87EC-499A-9C47-3032619AA5F1}" destId="{8A8AF07F-0B2B-4509-889F-65DB46AE0F50}" srcOrd="0" destOrd="0" presId="urn:microsoft.com/office/officeart/2005/8/layout/hierarchy1"/>
    <dgm:cxn modelId="{F38692E2-B6AE-4732-91F7-4D9236ACFC84}" type="presParOf" srcId="{8A8AF07F-0B2B-4509-889F-65DB46AE0F50}" destId="{3D38E5DE-2C8A-4497-ACF8-C0FA5D2306F3}" srcOrd="0" destOrd="0" presId="urn:microsoft.com/office/officeart/2005/8/layout/hierarchy1"/>
    <dgm:cxn modelId="{41D5C8BE-98B3-4FC0-A3E8-3978DAF28767}" type="presParOf" srcId="{8A8AF07F-0B2B-4509-889F-65DB46AE0F50}" destId="{850A9A9E-DDD9-43C4-9152-87D86AC5FD44}" srcOrd="1" destOrd="0" presId="urn:microsoft.com/office/officeart/2005/8/layout/hierarchy1"/>
    <dgm:cxn modelId="{72392B2D-5B8C-4EFC-9860-FEFBDC827AB0}" type="presParOf" srcId="{DB0D1275-87EC-499A-9C47-3032619AA5F1}" destId="{E2121045-E7AC-4E37-8B63-7767839743F8}" srcOrd="1" destOrd="0" presId="urn:microsoft.com/office/officeart/2005/8/layout/hierarchy1"/>
    <dgm:cxn modelId="{7067C432-77AC-4849-9AA5-D101909F6B0F}" type="presParOf" srcId="{402039F4-48DB-4458-AFAA-D3D08C58897B}" destId="{E8B44F44-95CC-4DAB-AE43-1E843711FC48}" srcOrd="12" destOrd="0" presId="urn:microsoft.com/office/officeart/2005/8/layout/hierarchy1"/>
    <dgm:cxn modelId="{1FC97C75-A2CB-45F5-9891-252B82304F70}" type="presParOf" srcId="{402039F4-48DB-4458-AFAA-D3D08C58897B}" destId="{D04D7595-D543-42F0-BE1B-AA1C069CD341}" srcOrd="13" destOrd="0" presId="urn:microsoft.com/office/officeart/2005/8/layout/hierarchy1"/>
    <dgm:cxn modelId="{4FBC0206-AEB5-4C3D-B4F7-7B4243A096B4}" type="presParOf" srcId="{D04D7595-D543-42F0-BE1B-AA1C069CD341}" destId="{7801EB69-0F5A-4E70-9A67-572FFB3D3915}" srcOrd="0" destOrd="0" presId="urn:microsoft.com/office/officeart/2005/8/layout/hierarchy1"/>
    <dgm:cxn modelId="{4817872F-B31E-4E86-94F3-34C4A3C87C2B}" type="presParOf" srcId="{7801EB69-0F5A-4E70-9A67-572FFB3D3915}" destId="{E2C3F443-FD9A-400D-A391-A10B21D973CB}" srcOrd="0" destOrd="0" presId="urn:microsoft.com/office/officeart/2005/8/layout/hierarchy1"/>
    <dgm:cxn modelId="{91B98117-7764-49AB-8BBF-E1D9D3DFA5D9}" type="presParOf" srcId="{7801EB69-0F5A-4E70-9A67-572FFB3D3915}" destId="{779EBD03-71EF-4957-B91D-CE84434292C2}" srcOrd="1" destOrd="0" presId="urn:microsoft.com/office/officeart/2005/8/layout/hierarchy1"/>
    <dgm:cxn modelId="{04902BC6-5BFB-4FC3-956D-2AF6969CB2E7}" type="presParOf" srcId="{D04D7595-D543-42F0-BE1B-AA1C069CD341}" destId="{0BE47497-284A-4883-8ECE-2251FDECD5DC}" srcOrd="1" destOrd="0" presId="urn:microsoft.com/office/officeart/2005/8/layout/hierarchy1"/>
    <dgm:cxn modelId="{03B3830A-D9B6-4027-B788-D2F0FAD4233F}" type="presParOf" srcId="{0BE47497-284A-4883-8ECE-2251FDECD5DC}" destId="{9E76AA89-73B0-4883-B10F-218547786A2F}" srcOrd="0" destOrd="0" presId="urn:microsoft.com/office/officeart/2005/8/layout/hierarchy1"/>
    <dgm:cxn modelId="{4B8D7D4C-E599-4F5C-8CD2-70AC00663493}" type="presParOf" srcId="{0BE47497-284A-4883-8ECE-2251FDECD5DC}" destId="{DFE96BC3-470C-4BFC-9675-2877750F09A5}" srcOrd="1" destOrd="0" presId="urn:microsoft.com/office/officeart/2005/8/layout/hierarchy1"/>
    <dgm:cxn modelId="{C6551486-618C-4743-BD28-9C2B58EAF3C8}" type="presParOf" srcId="{DFE96BC3-470C-4BFC-9675-2877750F09A5}" destId="{9856B5BE-7BCD-4BC3-B59C-BC73D098AC9E}" srcOrd="0" destOrd="0" presId="urn:microsoft.com/office/officeart/2005/8/layout/hierarchy1"/>
    <dgm:cxn modelId="{CF921AC3-A67C-4E27-8AA4-1E107C000B58}" type="presParOf" srcId="{9856B5BE-7BCD-4BC3-B59C-BC73D098AC9E}" destId="{8D20B834-83F4-4D87-8136-CB8FD67DCE02}" srcOrd="0" destOrd="0" presId="urn:microsoft.com/office/officeart/2005/8/layout/hierarchy1"/>
    <dgm:cxn modelId="{BC69D171-9309-4247-840D-5C9039E7A82B}" type="presParOf" srcId="{9856B5BE-7BCD-4BC3-B59C-BC73D098AC9E}" destId="{465417A1-5BEB-49F3-B6E3-8030DC7764A3}" srcOrd="1" destOrd="0" presId="urn:microsoft.com/office/officeart/2005/8/layout/hierarchy1"/>
    <dgm:cxn modelId="{4DB112C2-76AE-438F-878B-4AB270B3FC96}" type="presParOf" srcId="{DFE96BC3-470C-4BFC-9675-2877750F09A5}" destId="{538D31DC-6102-43E0-9C8A-3032BCB0BB32}" srcOrd="1" destOrd="0" presId="urn:microsoft.com/office/officeart/2005/8/layout/hierarchy1"/>
    <dgm:cxn modelId="{480BDF24-22F7-4A2B-A0DA-5BE5F0052714}" type="presParOf" srcId="{402039F4-48DB-4458-AFAA-D3D08C58897B}" destId="{988E03A0-9EA6-4E99-9D1B-15C82FD95935}" srcOrd="14" destOrd="0" presId="urn:microsoft.com/office/officeart/2005/8/layout/hierarchy1"/>
    <dgm:cxn modelId="{F11B4BB6-FD90-4717-BF66-0C2D342A30BA}" type="presParOf" srcId="{402039F4-48DB-4458-AFAA-D3D08C58897B}" destId="{FCEFD5C1-5008-4D50-B47B-7F37346442F2}" srcOrd="15" destOrd="0" presId="urn:microsoft.com/office/officeart/2005/8/layout/hierarchy1"/>
    <dgm:cxn modelId="{2C809EF4-77B1-4B52-9F57-19B676369E91}" type="presParOf" srcId="{FCEFD5C1-5008-4D50-B47B-7F37346442F2}" destId="{09EA68FF-5EA1-40DA-99A5-4C034EDF4841}" srcOrd="0" destOrd="0" presId="urn:microsoft.com/office/officeart/2005/8/layout/hierarchy1"/>
    <dgm:cxn modelId="{9C6ADF61-2943-48C1-9010-89967710D432}" type="presParOf" srcId="{09EA68FF-5EA1-40DA-99A5-4C034EDF4841}" destId="{48285D2A-F733-48E0-B72B-78EC916A2F21}" srcOrd="0" destOrd="0" presId="urn:microsoft.com/office/officeart/2005/8/layout/hierarchy1"/>
    <dgm:cxn modelId="{8D0D071B-6D8B-4CBF-A35B-B8E376404AAA}" type="presParOf" srcId="{09EA68FF-5EA1-40DA-99A5-4C034EDF4841}" destId="{1F427441-C0D2-43F3-9435-691F44BABBE7}" srcOrd="1" destOrd="0" presId="urn:microsoft.com/office/officeart/2005/8/layout/hierarchy1"/>
    <dgm:cxn modelId="{65A37A54-3FCF-497B-8ADD-EFADCE34824D}" type="presParOf" srcId="{FCEFD5C1-5008-4D50-B47B-7F37346442F2}" destId="{291723F7-5C71-4516-A184-1AFDA76E7AB7}" srcOrd="1" destOrd="0" presId="urn:microsoft.com/office/officeart/2005/8/layout/hierarchy1"/>
    <dgm:cxn modelId="{E6751F65-18C0-4811-AE4B-F338C8595ACC}" type="presParOf" srcId="{291723F7-5C71-4516-A184-1AFDA76E7AB7}" destId="{A76F1D30-11A5-4935-82B3-D62ECAD6B7FE}" srcOrd="0" destOrd="0" presId="urn:microsoft.com/office/officeart/2005/8/layout/hierarchy1"/>
    <dgm:cxn modelId="{90F6DABA-D7FB-4AA9-A297-4D687B68571D}" type="presParOf" srcId="{291723F7-5C71-4516-A184-1AFDA76E7AB7}" destId="{38CA5CB2-25E5-474A-9BFB-24E18CCE0737}" srcOrd="1" destOrd="0" presId="urn:microsoft.com/office/officeart/2005/8/layout/hierarchy1"/>
    <dgm:cxn modelId="{A8A784E8-3FA2-4089-A929-0A2CA9775607}" type="presParOf" srcId="{38CA5CB2-25E5-474A-9BFB-24E18CCE0737}" destId="{A367F11A-1B8E-49AF-8673-F1A80A4CEB9A}" srcOrd="0" destOrd="0" presId="urn:microsoft.com/office/officeart/2005/8/layout/hierarchy1"/>
    <dgm:cxn modelId="{1C4527E3-09C4-42B2-92E6-F576D0187F68}" type="presParOf" srcId="{A367F11A-1B8E-49AF-8673-F1A80A4CEB9A}" destId="{B744CF09-6EEA-4423-B048-F66D7C4C89E6}" srcOrd="0" destOrd="0" presId="urn:microsoft.com/office/officeart/2005/8/layout/hierarchy1"/>
    <dgm:cxn modelId="{79888C30-3C2B-472B-BC7A-2F2BFBD057A5}" type="presParOf" srcId="{A367F11A-1B8E-49AF-8673-F1A80A4CEB9A}" destId="{800FA956-ED88-40BA-9327-5333B5E66044}" srcOrd="1" destOrd="0" presId="urn:microsoft.com/office/officeart/2005/8/layout/hierarchy1"/>
    <dgm:cxn modelId="{9AE92143-18F8-47BC-9DCE-D1436C51619D}" type="presParOf" srcId="{38CA5CB2-25E5-474A-9BFB-24E18CCE0737}" destId="{D806BCD4-F682-4127-9356-1D42CB3CED5D}" srcOrd="1" destOrd="0" presId="urn:microsoft.com/office/officeart/2005/8/layout/hierarchy1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AEFAED7-5387-4CF3-AF59-8A1BD237A8B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C8BBA6D-0FB0-4823-A09F-A53DF6246FF6}">
      <dgm:prSet phldrT="[Text]" custT="1"/>
      <dgm:spPr/>
      <dgm:t>
        <a:bodyPr/>
        <a:lstStyle/>
        <a:p>
          <a:r>
            <a:rPr lang="en-US" sz="900" b="1" dirty="0" smtClean="0"/>
            <a:t>7. SADIKIN (DONOJOYO)</a:t>
          </a:r>
        </a:p>
      </dgm:t>
    </dgm:pt>
    <dgm:pt modelId="{C9568F02-F27D-4947-843C-87BC775C3D82}" type="parTrans" cxnId="{A5151867-DD60-483F-9FFE-D2AD589D464C}">
      <dgm:prSet/>
      <dgm:spPr/>
      <dgm:t>
        <a:bodyPr/>
        <a:lstStyle/>
        <a:p>
          <a:endParaRPr lang="en-US"/>
        </a:p>
      </dgm:t>
    </dgm:pt>
    <dgm:pt modelId="{A7962BB9-77FE-40FF-91BD-372BD0B94E5C}" type="sibTrans" cxnId="{A5151867-DD60-483F-9FFE-D2AD589D464C}">
      <dgm:prSet/>
      <dgm:spPr/>
      <dgm:t>
        <a:bodyPr/>
        <a:lstStyle/>
        <a:p>
          <a:endParaRPr lang="en-US"/>
        </a:p>
      </dgm:t>
    </dgm:pt>
    <dgm:pt modelId="{9BF1AB2D-FDA4-4DF1-9245-5104090C14BC}">
      <dgm:prSet phldrT="[Text]" custT="1"/>
      <dgm:spPr/>
      <dgm:t>
        <a:bodyPr/>
        <a:lstStyle/>
        <a:p>
          <a:r>
            <a:rPr lang="en-US" sz="900" b="1" dirty="0" smtClean="0"/>
            <a:t>1. PRAWIROHARJO</a:t>
          </a:r>
          <a:endParaRPr lang="en-US" sz="900" b="1" dirty="0"/>
        </a:p>
      </dgm:t>
    </dgm:pt>
    <dgm:pt modelId="{D8E5EDCA-9BE6-4D54-8B9B-365D7D8C6AF3}" type="parTrans" cxnId="{E8CA5BA4-A0EF-49CA-81FE-50DAD92CB867}">
      <dgm:prSet/>
      <dgm:spPr/>
      <dgm:t>
        <a:bodyPr/>
        <a:lstStyle/>
        <a:p>
          <a:endParaRPr lang="en-US" sz="900"/>
        </a:p>
      </dgm:t>
    </dgm:pt>
    <dgm:pt modelId="{9632B353-037A-4538-95C9-822BB8BDE85D}" type="sibTrans" cxnId="{E8CA5BA4-A0EF-49CA-81FE-50DAD92CB867}">
      <dgm:prSet/>
      <dgm:spPr/>
      <dgm:t>
        <a:bodyPr/>
        <a:lstStyle/>
        <a:p>
          <a:endParaRPr lang="en-US"/>
        </a:p>
      </dgm:t>
    </dgm:pt>
    <dgm:pt modelId="{9FC009F9-E146-4C45-A1D5-DF6C4EB18841}">
      <dgm:prSet phldrT="[Text]" custT="1"/>
      <dgm:spPr/>
      <dgm:t>
        <a:bodyPr/>
        <a:lstStyle/>
        <a:p>
          <a:pPr algn="just"/>
          <a:r>
            <a:rPr lang="en-US" sz="900" b="1" dirty="0" smtClean="0"/>
            <a:t>1. NOTOWARDOYO</a:t>
          </a:r>
        </a:p>
        <a:p>
          <a:pPr algn="just"/>
          <a:r>
            <a:rPr lang="en-US" sz="900" b="1" dirty="0" smtClean="0"/>
            <a:t>2. B. MARJOSENTONO</a:t>
          </a:r>
        </a:p>
        <a:p>
          <a:pPr algn="just"/>
          <a:r>
            <a:rPr lang="en-US" sz="900" b="1" dirty="0" smtClean="0"/>
            <a:t>3. SUPARDIYO</a:t>
          </a:r>
        </a:p>
        <a:p>
          <a:pPr algn="just"/>
          <a:r>
            <a:rPr lang="en-US" sz="900" b="1" dirty="0" smtClean="0"/>
            <a:t>4. B. ATMOWIJOYO</a:t>
          </a:r>
        </a:p>
        <a:p>
          <a:pPr algn="just"/>
          <a:r>
            <a:rPr lang="en-US" sz="900" b="1" dirty="0" smtClean="0"/>
            <a:t>5. B. KUNTOWIJOYO</a:t>
          </a:r>
        </a:p>
        <a:p>
          <a:pPr algn="just"/>
          <a:r>
            <a:rPr lang="en-US" sz="900" b="1" dirty="0" smtClean="0"/>
            <a:t>6. B. HARJOSUWITO</a:t>
          </a:r>
        </a:p>
      </dgm:t>
    </dgm:pt>
    <dgm:pt modelId="{964A0F39-CAF0-4BA6-BC56-4F098B0EBC63}" type="parTrans" cxnId="{50252DA9-1480-45C8-B3BD-763C724D95C8}">
      <dgm:prSet/>
      <dgm:spPr/>
      <dgm:t>
        <a:bodyPr/>
        <a:lstStyle/>
        <a:p>
          <a:endParaRPr lang="en-US" sz="900"/>
        </a:p>
      </dgm:t>
    </dgm:pt>
    <dgm:pt modelId="{8133A9B8-24C4-4795-BD0C-13723671BF38}" type="sibTrans" cxnId="{50252DA9-1480-45C8-B3BD-763C724D95C8}">
      <dgm:prSet/>
      <dgm:spPr/>
      <dgm:t>
        <a:bodyPr/>
        <a:lstStyle/>
        <a:p>
          <a:endParaRPr lang="en-US"/>
        </a:p>
      </dgm:t>
    </dgm:pt>
    <dgm:pt modelId="{8B3B59D9-1C51-4BB8-B9B6-AEF0A0CA72CA}">
      <dgm:prSet phldrT="[Text]" custT="1"/>
      <dgm:spPr/>
      <dgm:t>
        <a:bodyPr/>
        <a:lstStyle/>
        <a:p>
          <a:r>
            <a:rPr lang="en-US" sz="900" b="1" dirty="0" smtClean="0"/>
            <a:t>3. B. NOYOWIJOYO</a:t>
          </a:r>
        </a:p>
      </dgm:t>
    </dgm:pt>
    <dgm:pt modelId="{3E353033-80D4-4F03-ACE9-B3BBF55B9E65}" type="parTrans" cxnId="{9B704087-4234-4409-8EFC-B311FB1CB92B}">
      <dgm:prSet/>
      <dgm:spPr/>
      <dgm:t>
        <a:bodyPr/>
        <a:lstStyle/>
        <a:p>
          <a:endParaRPr lang="en-US" sz="900"/>
        </a:p>
      </dgm:t>
    </dgm:pt>
    <dgm:pt modelId="{C38FD15F-BC3C-4E9B-B200-6E4CA03580E5}" type="sibTrans" cxnId="{9B704087-4234-4409-8EFC-B311FB1CB92B}">
      <dgm:prSet/>
      <dgm:spPr/>
      <dgm:t>
        <a:bodyPr/>
        <a:lstStyle/>
        <a:p>
          <a:endParaRPr lang="en-US"/>
        </a:p>
      </dgm:t>
    </dgm:pt>
    <dgm:pt modelId="{17C6391E-1413-47B8-A9E9-5D1DF0F18AFE}">
      <dgm:prSet custT="1"/>
      <dgm:spPr/>
      <dgm:t>
        <a:bodyPr/>
        <a:lstStyle/>
        <a:p>
          <a:pPr algn="just"/>
          <a:r>
            <a:rPr lang="en-US" sz="900" b="1" dirty="0" smtClean="0"/>
            <a:t>1. SATIRAH</a:t>
          </a:r>
        </a:p>
        <a:p>
          <a:pPr algn="just"/>
          <a:r>
            <a:rPr lang="en-US" sz="900" b="1" dirty="0" smtClean="0"/>
            <a:t>2. KASIYAH</a:t>
          </a:r>
        </a:p>
        <a:p>
          <a:pPr algn="just"/>
          <a:r>
            <a:rPr lang="en-US" sz="900" b="1" dirty="0" smtClean="0"/>
            <a:t>3. SUWARDI</a:t>
          </a:r>
        </a:p>
        <a:p>
          <a:pPr algn="just"/>
          <a:r>
            <a:rPr lang="en-US" sz="900" b="1" dirty="0" smtClean="0"/>
            <a:t>4. SUWARNO</a:t>
          </a:r>
        </a:p>
        <a:p>
          <a:pPr algn="just"/>
          <a:r>
            <a:rPr lang="en-US" sz="900" b="1" dirty="0" smtClean="0"/>
            <a:t>5. SUDIYO</a:t>
          </a:r>
        </a:p>
        <a:p>
          <a:pPr algn="just"/>
          <a:r>
            <a:rPr lang="en-US" sz="900" b="1" dirty="0" smtClean="0"/>
            <a:t>6. KARTINEM</a:t>
          </a:r>
        </a:p>
        <a:p>
          <a:pPr algn="just"/>
          <a:r>
            <a:rPr lang="en-US" sz="900" b="1" dirty="0" smtClean="0"/>
            <a:t>7. SUKIMAN</a:t>
          </a:r>
        </a:p>
        <a:p>
          <a:pPr algn="just"/>
          <a:r>
            <a:rPr lang="en-US" sz="900" b="1" dirty="0" smtClean="0"/>
            <a:t>8. MARJO</a:t>
          </a:r>
        </a:p>
      </dgm:t>
    </dgm:pt>
    <dgm:pt modelId="{9DAAF5B5-65B4-429D-9906-5080AE4030BC}" type="parTrans" cxnId="{454E939F-03EF-4DB7-8BD2-8CDB1F233751}">
      <dgm:prSet/>
      <dgm:spPr/>
      <dgm:t>
        <a:bodyPr/>
        <a:lstStyle/>
        <a:p>
          <a:endParaRPr lang="en-US" sz="900"/>
        </a:p>
      </dgm:t>
    </dgm:pt>
    <dgm:pt modelId="{71ABF4AF-3186-412E-8262-E015DA49934C}" type="sibTrans" cxnId="{454E939F-03EF-4DB7-8BD2-8CDB1F233751}">
      <dgm:prSet/>
      <dgm:spPr/>
      <dgm:t>
        <a:bodyPr/>
        <a:lstStyle/>
        <a:p>
          <a:endParaRPr lang="en-US"/>
        </a:p>
      </dgm:t>
    </dgm:pt>
    <dgm:pt modelId="{8EDB4952-3364-499D-AF14-7868E441EABB}">
      <dgm:prSet custT="1"/>
      <dgm:spPr/>
      <dgm:t>
        <a:bodyPr/>
        <a:lstStyle/>
        <a:p>
          <a:r>
            <a:rPr lang="en-US" sz="900" b="1" dirty="0" smtClean="0"/>
            <a:t>2. SOSROHANDOYO</a:t>
          </a:r>
          <a:endParaRPr lang="en-US" sz="900" b="1" dirty="0"/>
        </a:p>
      </dgm:t>
    </dgm:pt>
    <dgm:pt modelId="{5318378C-858C-48C7-8DD9-85DACC8E5ECD}" type="parTrans" cxnId="{286BA1B5-85B1-47BE-AA3B-7A4E883BA192}">
      <dgm:prSet/>
      <dgm:spPr/>
      <dgm:t>
        <a:bodyPr/>
        <a:lstStyle/>
        <a:p>
          <a:endParaRPr lang="en-US" sz="900"/>
        </a:p>
      </dgm:t>
    </dgm:pt>
    <dgm:pt modelId="{0FA2EC81-7EF9-4956-9116-7BA74A4A4B4B}" type="sibTrans" cxnId="{286BA1B5-85B1-47BE-AA3B-7A4E883BA192}">
      <dgm:prSet/>
      <dgm:spPr/>
      <dgm:t>
        <a:bodyPr/>
        <a:lstStyle/>
        <a:p>
          <a:endParaRPr lang="en-US"/>
        </a:p>
      </dgm:t>
    </dgm:pt>
    <dgm:pt modelId="{1947C645-1563-44EA-8A54-521CE41384F2}">
      <dgm:prSet custT="1"/>
      <dgm:spPr/>
      <dgm:t>
        <a:bodyPr/>
        <a:lstStyle/>
        <a:p>
          <a:r>
            <a:rPr lang="en-US" sz="900" b="1" dirty="0" smtClean="0"/>
            <a:t>4. PONCOSENTONO</a:t>
          </a:r>
          <a:endParaRPr lang="en-US" sz="900" b="1" dirty="0"/>
        </a:p>
      </dgm:t>
    </dgm:pt>
    <dgm:pt modelId="{93DAF9E6-0770-4AB3-9A48-FA248BBDF960}" type="parTrans" cxnId="{F9FFB993-63A1-425B-AF8B-186C67ECA130}">
      <dgm:prSet/>
      <dgm:spPr/>
      <dgm:t>
        <a:bodyPr/>
        <a:lstStyle/>
        <a:p>
          <a:endParaRPr lang="en-US" sz="900"/>
        </a:p>
      </dgm:t>
    </dgm:pt>
    <dgm:pt modelId="{A6EF032B-F175-4827-BED6-D37DE3A64D20}" type="sibTrans" cxnId="{F9FFB993-63A1-425B-AF8B-186C67ECA130}">
      <dgm:prSet/>
      <dgm:spPr/>
      <dgm:t>
        <a:bodyPr/>
        <a:lstStyle/>
        <a:p>
          <a:endParaRPr lang="en-US"/>
        </a:p>
      </dgm:t>
    </dgm:pt>
    <dgm:pt modelId="{CFE2BB0B-D1BF-442E-BAB2-8A4E0BE7B038}">
      <dgm:prSet custT="1"/>
      <dgm:spPr/>
      <dgm:t>
        <a:bodyPr/>
        <a:lstStyle/>
        <a:p>
          <a:pPr algn="just"/>
          <a:r>
            <a:rPr lang="en-US" sz="900" b="1" dirty="0" smtClean="0"/>
            <a:t>1. SUNARNO</a:t>
          </a:r>
        </a:p>
        <a:p>
          <a:pPr algn="just"/>
          <a:r>
            <a:rPr lang="en-US" sz="900" b="1" dirty="0" smtClean="0"/>
            <a:t>2. PAWIRO</a:t>
          </a:r>
        </a:p>
        <a:p>
          <a:pPr algn="just"/>
          <a:r>
            <a:rPr lang="en-US" sz="900" b="1" dirty="0" smtClean="0"/>
            <a:t>3. SUPARDA</a:t>
          </a:r>
        </a:p>
        <a:p>
          <a:pPr algn="just"/>
          <a:r>
            <a:rPr lang="en-US" sz="900" b="1" dirty="0" smtClean="0"/>
            <a:t>4. PARSINI</a:t>
          </a:r>
        </a:p>
        <a:p>
          <a:pPr algn="just"/>
          <a:r>
            <a:rPr lang="en-US" sz="900" b="1" dirty="0" smtClean="0"/>
            <a:t>5. SUKATMAN</a:t>
          </a:r>
        </a:p>
        <a:p>
          <a:pPr algn="just"/>
          <a:r>
            <a:rPr lang="en-US" sz="900" b="1" dirty="0" smtClean="0"/>
            <a:t>6. SUMARNO</a:t>
          </a:r>
        </a:p>
        <a:p>
          <a:pPr algn="just"/>
          <a:r>
            <a:rPr lang="en-US" sz="900" b="1" dirty="0" smtClean="0"/>
            <a:t>7. SUYATI</a:t>
          </a:r>
        </a:p>
        <a:p>
          <a:pPr algn="just"/>
          <a:r>
            <a:rPr lang="en-US" sz="900" b="1" dirty="0" smtClean="0"/>
            <a:t>8. SULASTI</a:t>
          </a:r>
        </a:p>
      </dgm:t>
    </dgm:pt>
    <dgm:pt modelId="{2BB7CC56-2B98-4D48-AC4D-DD9DD43C5BC7}" type="parTrans" cxnId="{F64A2B54-0CAB-439E-AA4A-BB8E45A11AE6}">
      <dgm:prSet/>
      <dgm:spPr/>
      <dgm:t>
        <a:bodyPr/>
        <a:lstStyle/>
        <a:p>
          <a:endParaRPr lang="en-US" sz="900"/>
        </a:p>
      </dgm:t>
    </dgm:pt>
    <dgm:pt modelId="{AF16334C-DB86-42D2-8F6E-C509BA2EC860}" type="sibTrans" cxnId="{F64A2B54-0CAB-439E-AA4A-BB8E45A11AE6}">
      <dgm:prSet/>
      <dgm:spPr/>
      <dgm:t>
        <a:bodyPr/>
        <a:lstStyle/>
        <a:p>
          <a:endParaRPr lang="en-US"/>
        </a:p>
      </dgm:t>
    </dgm:pt>
    <dgm:pt modelId="{D5C411A7-436D-4D33-B780-245BA57A0082}">
      <dgm:prSet custT="1"/>
      <dgm:spPr/>
      <dgm:t>
        <a:bodyPr/>
        <a:lstStyle/>
        <a:p>
          <a:pPr algn="just"/>
          <a:r>
            <a:rPr lang="en-US" sz="900" b="1" dirty="0" smtClean="0"/>
            <a:t>1. SARILAH</a:t>
          </a:r>
        </a:p>
        <a:p>
          <a:pPr algn="just"/>
          <a:r>
            <a:rPr lang="en-US" sz="900" b="1" dirty="0" smtClean="0"/>
            <a:t>2. SAIJO</a:t>
          </a:r>
        </a:p>
        <a:p>
          <a:pPr algn="just"/>
          <a:r>
            <a:rPr lang="en-US" sz="900" b="1" dirty="0" smtClean="0"/>
            <a:t>3. KASIR</a:t>
          </a:r>
        </a:p>
        <a:p>
          <a:pPr algn="just"/>
          <a:r>
            <a:rPr lang="en-US" sz="900" b="1" dirty="0" smtClean="0"/>
            <a:t>4. WARNI</a:t>
          </a:r>
        </a:p>
        <a:p>
          <a:pPr algn="just"/>
          <a:r>
            <a:rPr lang="en-US" sz="900" b="1" dirty="0" smtClean="0"/>
            <a:t>5. SUTIYEM</a:t>
          </a:r>
        </a:p>
        <a:p>
          <a:pPr algn="just"/>
          <a:r>
            <a:rPr lang="en-US" sz="900" b="1" dirty="0" smtClean="0"/>
            <a:t>6. LATIYEM</a:t>
          </a:r>
        </a:p>
        <a:p>
          <a:pPr algn="just"/>
          <a:r>
            <a:rPr lang="en-US" sz="900" b="1" dirty="0" smtClean="0"/>
            <a:t>7. SUGI</a:t>
          </a:r>
        </a:p>
        <a:p>
          <a:pPr algn="just"/>
          <a:r>
            <a:rPr lang="en-US" sz="900" b="1" dirty="0" smtClean="0"/>
            <a:t>8. TUMBU</a:t>
          </a:r>
        </a:p>
        <a:p>
          <a:pPr algn="just"/>
          <a:r>
            <a:rPr lang="en-US" sz="900" b="1" dirty="0" smtClean="0"/>
            <a:t>9. WARDI</a:t>
          </a:r>
        </a:p>
      </dgm:t>
    </dgm:pt>
    <dgm:pt modelId="{CD0BD118-1B70-4D03-862D-3C88465A761A}" type="parTrans" cxnId="{A8CD6397-3745-46AC-89FC-900CAA15F3B2}">
      <dgm:prSet/>
      <dgm:spPr/>
      <dgm:t>
        <a:bodyPr/>
        <a:lstStyle/>
        <a:p>
          <a:endParaRPr lang="en-US" sz="900"/>
        </a:p>
      </dgm:t>
    </dgm:pt>
    <dgm:pt modelId="{EF0DD76E-B76B-4CAC-B203-369C21666214}" type="sibTrans" cxnId="{A8CD6397-3745-46AC-89FC-900CAA15F3B2}">
      <dgm:prSet/>
      <dgm:spPr/>
      <dgm:t>
        <a:bodyPr/>
        <a:lstStyle/>
        <a:p>
          <a:endParaRPr lang="en-US"/>
        </a:p>
      </dgm:t>
    </dgm:pt>
    <dgm:pt modelId="{95A8AC19-312C-418D-B88D-8690A42980DF}">
      <dgm:prSet custT="1"/>
      <dgm:spPr/>
      <dgm:t>
        <a:bodyPr/>
        <a:lstStyle/>
        <a:p>
          <a:r>
            <a:rPr lang="en-US" sz="900" b="1" dirty="0" smtClean="0"/>
            <a:t>5. B. WONGSOSEMITO</a:t>
          </a:r>
          <a:endParaRPr lang="en-US" sz="900" b="1" dirty="0"/>
        </a:p>
      </dgm:t>
    </dgm:pt>
    <dgm:pt modelId="{45B643C1-367D-43E0-B131-1863256E6882}" type="parTrans" cxnId="{D1FD8591-63EB-4A0A-8ED9-2DE79104F7C1}">
      <dgm:prSet/>
      <dgm:spPr/>
      <dgm:t>
        <a:bodyPr/>
        <a:lstStyle/>
        <a:p>
          <a:endParaRPr lang="en-US" sz="900"/>
        </a:p>
      </dgm:t>
    </dgm:pt>
    <dgm:pt modelId="{19F34071-4AD3-432E-9FFF-8A88AE8DDF95}" type="sibTrans" cxnId="{D1FD8591-63EB-4A0A-8ED9-2DE79104F7C1}">
      <dgm:prSet/>
      <dgm:spPr/>
      <dgm:t>
        <a:bodyPr/>
        <a:lstStyle/>
        <a:p>
          <a:endParaRPr lang="en-US"/>
        </a:p>
      </dgm:t>
    </dgm:pt>
    <dgm:pt modelId="{317D41CC-5FA3-40CE-BFB9-B92283304FBA}">
      <dgm:prSet custT="1"/>
      <dgm:spPr/>
      <dgm:t>
        <a:bodyPr/>
        <a:lstStyle/>
        <a:p>
          <a:r>
            <a:rPr lang="en-US" sz="900" b="1" dirty="0" smtClean="0"/>
            <a:t>6. MARTOSUWITO</a:t>
          </a:r>
          <a:endParaRPr lang="en-US" sz="900" b="1" dirty="0"/>
        </a:p>
      </dgm:t>
    </dgm:pt>
    <dgm:pt modelId="{2C543B7E-96B9-42AF-B4E4-494CDFCCF38D}" type="parTrans" cxnId="{F2C59F28-F26E-456E-9CEE-F267D3BD28DE}">
      <dgm:prSet/>
      <dgm:spPr/>
      <dgm:t>
        <a:bodyPr/>
        <a:lstStyle/>
        <a:p>
          <a:endParaRPr lang="en-US" sz="900"/>
        </a:p>
      </dgm:t>
    </dgm:pt>
    <dgm:pt modelId="{E33C0D1B-EAED-41C0-A0ED-42A78F74BD93}" type="sibTrans" cxnId="{F2C59F28-F26E-456E-9CEE-F267D3BD28DE}">
      <dgm:prSet/>
      <dgm:spPr/>
      <dgm:t>
        <a:bodyPr/>
        <a:lstStyle/>
        <a:p>
          <a:endParaRPr lang="en-US"/>
        </a:p>
      </dgm:t>
    </dgm:pt>
    <dgm:pt modelId="{8B3FB750-F172-42B5-9BAD-9DA29E3DFF4A}">
      <dgm:prSet custT="1"/>
      <dgm:spPr/>
      <dgm:t>
        <a:bodyPr/>
        <a:lstStyle/>
        <a:p>
          <a:pPr algn="just"/>
          <a:r>
            <a:rPr lang="en-US" sz="900" b="1" dirty="0" smtClean="0"/>
            <a:t>1. SAGINAH</a:t>
          </a:r>
        </a:p>
        <a:p>
          <a:pPr algn="just"/>
          <a:r>
            <a:rPr lang="en-US" sz="900" b="1" dirty="0" smtClean="0"/>
            <a:t>2. SIDI</a:t>
          </a:r>
        </a:p>
        <a:p>
          <a:pPr algn="just"/>
          <a:r>
            <a:rPr lang="en-US" sz="900" b="1" dirty="0" smtClean="0"/>
            <a:t>3. GIYO</a:t>
          </a:r>
        </a:p>
        <a:p>
          <a:pPr algn="just"/>
          <a:r>
            <a:rPr lang="en-US" sz="900" b="1" dirty="0" smtClean="0"/>
            <a:t>4. WOTO</a:t>
          </a:r>
        </a:p>
        <a:p>
          <a:pPr algn="just"/>
          <a:r>
            <a:rPr lang="en-US" sz="900" b="1" dirty="0" smtClean="0"/>
            <a:t>5. SIYAT</a:t>
          </a:r>
        </a:p>
        <a:p>
          <a:pPr algn="just"/>
          <a:r>
            <a:rPr lang="en-US" sz="900" b="1" dirty="0" smtClean="0"/>
            <a:t>6. KEMI</a:t>
          </a:r>
        </a:p>
        <a:p>
          <a:pPr algn="just"/>
          <a:r>
            <a:rPr lang="en-US" sz="900" b="1" dirty="0" smtClean="0"/>
            <a:t>7. SOYO</a:t>
          </a:r>
        </a:p>
      </dgm:t>
    </dgm:pt>
    <dgm:pt modelId="{2FC73EBD-F16C-46DD-B3A9-E20DBE5E8875}" type="parTrans" cxnId="{5F788EA4-39F8-4161-98C2-B08D2EE5F576}">
      <dgm:prSet/>
      <dgm:spPr/>
      <dgm:t>
        <a:bodyPr/>
        <a:lstStyle/>
        <a:p>
          <a:endParaRPr lang="en-US" sz="900"/>
        </a:p>
      </dgm:t>
    </dgm:pt>
    <dgm:pt modelId="{409ABA8E-FE6C-4A45-8F36-2F2D1482F436}" type="sibTrans" cxnId="{5F788EA4-39F8-4161-98C2-B08D2EE5F576}">
      <dgm:prSet/>
      <dgm:spPr/>
      <dgm:t>
        <a:bodyPr/>
        <a:lstStyle/>
        <a:p>
          <a:endParaRPr lang="en-US"/>
        </a:p>
      </dgm:t>
    </dgm:pt>
    <dgm:pt modelId="{BB5F242F-DA56-433E-A346-C7DB59CF955F}">
      <dgm:prSet custT="1"/>
      <dgm:spPr/>
      <dgm:t>
        <a:bodyPr/>
        <a:lstStyle/>
        <a:p>
          <a:pPr algn="just"/>
          <a:r>
            <a:rPr lang="en-US" sz="900" b="1" dirty="0" smtClean="0"/>
            <a:t>1. SURATMAN</a:t>
          </a:r>
        </a:p>
        <a:p>
          <a:pPr algn="just"/>
          <a:r>
            <a:rPr lang="en-US" sz="900" b="1" dirty="0" smtClean="0"/>
            <a:t>2. SURATILAH</a:t>
          </a:r>
        </a:p>
        <a:p>
          <a:pPr algn="just"/>
          <a:r>
            <a:rPr lang="en-US" sz="900" b="1" dirty="0" smtClean="0"/>
            <a:t>3. JUWOK</a:t>
          </a:r>
        </a:p>
        <a:p>
          <a:pPr algn="just"/>
          <a:r>
            <a:rPr lang="en-US" sz="900" b="1" dirty="0" smtClean="0"/>
            <a:t>4. SUMPENO</a:t>
          </a:r>
        </a:p>
      </dgm:t>
    </dgm:pt>
    <dgm:pt modelId="{1DF7E550-C9B2-4A81-BC09-1FB517320875}" type="parTrans" cxnId="{2FAAC845-F1C1-4A3D-A301-26A98A2DD973}">
      <dgm:prSet/>
      <dgm:spPr/>
      <dgm:t>
        <a:bodyPr/>
        <a:lstStyle/>
        <a:p>
          <a:endParaRPr lang="en-US" sz="900"/>
        </a:p>
      </dgm:t>
    </dgm:pt>
    <dgm:pt modelId="{08266094-EDD2-4CCB-A33A-F34FD478070D}" type="sibTrans" cxnId="{2FAAC845-F1C1-4A3D-A301-26A98A2DD973}">
      <dgm:prSet/>
      <dgm:spPr/>
      <dgm:t>
        <a:bodyPr/>
        <a:lstStyle/>
        <a:p>
          <a:endParaRPr lang="en-US"/>
        </a:p>
      </dgm:t>
    </dgm:pt>
    <dgm:pt modelId="{72978F20-9EC0-4F6F-ACAE-45389A7A64C9}">
      <dgm:prSet custT="1"/>
      <dgm:spPr/>
      <dgm:t>
        <a:bodyPr/>
        <a:lstStyle/>
        <a:p>
          <a:r>
            <a:rPr lang="en-US" sz="900" b="1" dirty="0" smtClean="0"/>
            <a:t>7. SASTROSUWIRYO</a:t>
          </a:r>
          <a:endParaRPr lang="en-US" sz="900" b="1" dirty="0"/>
        </a:p>
      </dgm:t>
    </dgm:pt>
    <dgm:pt modelId="{56A8648B-07E6-43B2-BCD9-16CA61389047}" type="parTrans" cxnId="{C900EE3E-5B46-4AB8-B073-C55B9B2BACE1}">
      <dgm:prSet/>
      <dgm:spPr/>
      <dgm:t>
        <a:bodyPr/>
        <a:lstStyle/>
        <a:p>
          <a:endParaRPr lang="en-US" sz="900"/>
        </a:p>
      </dgm:t>
    </dgm:pt>
    <dgm:pt modelId="{FEB6AB34-FEB7-4BFA-86E1-A69A09D4BF97}" type="sibTrans" cxnId="{C900EE3E-5B46-4AB8-B073-C55B9B2BACE1}">
      <dgm:prSet/>
      <dgm:spPr/>
      <dgm:t>
        <a:bodyPr/>
        <a:lstStyle/>
        <a:p>
          <a:endParaRPr lang="en-US"/>
        </a:p>
      </dgm:t>
    </dgm:pt>
    <dgm:pt modelId="{2B58B750-7C2F-4FD2-9BBC-767E3CC185E8}">
      <dgm:prSet custT="1"/>
      <dgm:spPr/>
      <dgm:t>
        <a:bodyPr/>
        <a:lstStyle/>
        <a:p>
          <a:pPr algn="just"/>
          <a:r>
            <a:rPr lang="en-US" sz="900" b="1" dirty="0" smtClean="0"/>
            <a:t>1. SUYONO</a:t>
          </a:r>
        </a:p>
        <a:p>
          <a:pPr algn="just"/>
          <a:r>
            <a:rPr lang="en-US" sz="900" b="1" dirty="0" smtClean="0"/>
            <a:t>2. TUMI</a:t>
          </a:r>
        </a:p>
        <a:p>
          <a:pPr algn="just"/>
          <a:r>
            <a:rPr lang="en-US" sz="900" b="1" dirty="0" smtClean="0"/>
            <a:t>3. SUKI</a:t>
          </a:r>
        </a:p>
        <a:p>
          <a:pPr algn="just"/>
          <a:r>
            <a:rPr lang="en-US" sz="900" b="1" dirty="0" smtClean="0"/>
            <a:t>4. SUPILAH</a:t>
          </a:r>
        </a:p>
        <a:p>
          <a:pPr algn="just"/>
          <a:r>
            <a:rPr lang="en-US" sz="900" b="1" dirty="0" smtClean="0"/>
            <a:t>5. SUTARJO</a:t>
          </a:r>
        </a:p>
        <a:p>
          <a:pPr algn="just"/>
          <a:r>
            <a:rPr lang="en-US" sz="900" b="1" dirty="0" smtClean="0"/>
            <a:t>6. SUNOTO</a:t>
          </a:r>
        </a:p>
        <a:p>
          <a:pPr algn="just"/>
          <a:r>
            <a:rPr lang="en-US" sz="900" b="1" dirty="0" smtClean="0"/>
            <a:t>7. SARJONO</a:t>
          </a:r>
        </a:p>
        <a:p>
          <a:pPr algn="just"/>
          <a:r>
            <a:rPr lang="en-US" sz="900" b="1" dirty="0" smtClean="0"/>
            <a:t>8. SUBAR</a:t>
          </a:r>
        </a:p>
        <a:p>
          <a:pPr algn="just"/>
          <a:r>
            <a:rPr lang="en-US" sz="900" b="1" dirty="0" smtClean="0"/>
            <a:t>9. MUJIYATI</a:t>
          </a:r>
        </a:p>
      </dgm:t>
    </dgm:pt>
    <dgm:pt modelId="{BD99B16D-4AFE-4F66-8323-0F7A2C4BCC70}" type="parTrans" cxnId="{7C80EBF4-BEED-448A-B49E-6D285DBD5AC6}">
      <dgm:prSet/>
      <dgm:spPr/>
      <dgm:t>
        <a:bodyPr/>
        <a:lstStyle/>
        <a:p>
          <a:endParaRPr lang="en-US" sz="900"/>
        </a:p>
      </dgm:t>
    </dgm:pt>
    <dgm:pt modelId="{89A910B3-5D0D-4055-BF63-BFE0B860DBAE}" type="sibTrans" cxnId="{7C80EBF4-BEED-448A-B49E-6D285DBD5AC6}">
      <dgm:prSet/>
      <dgm:spPr/>
      <dgm:t>
        <a:bodyPr/>
        <a:lstStyle/>
        <a:p>
          <a:endParaRPr lang="en-US"/>
        </a:p>
      </dgm:t>
    </dgm:pt>
    <dgm:pt modelId="{F834B2BE-DE2F-4140-A342-58283E2015CD}">
      <dgm:prSet custT="1"/>
      <dgm:spPr/>
      <dgm:t>
        <a:bodyPr/>
        <a:lstStyle/>
        <a:p>
          <a:r>
            <a:rPr lang="en-US" sz="900" b="1" dirty="0" smtClean="0"/>
            <a:t>8. MANGUNSENTONO</a:t>
          </a:r>
          <a:endParaRPr lang="en-US" sz="900" b="1" dirty="0"/>
        </a:p>
      </dgm:t>
    </dgm:pt>
    <dgm:pt modelId="{560ACC0C-2B22-4F01-AB8C-8D6D2DE9DAF6}" type="parTrans" cxnId="{0ADAA7FB-566B-4DDF-8F5D-494374ED4255}">
      <dgm:prSet/>
      <dgm:spPr/>
      <dgm:t>
        <a:bodyPr/>
        <a:lstStyle/>
        <a:p>
          <a:endParaRPr lang="en-US" sz="900"/>
        </a:p>
      </dgm:t>
    </dgm:pt>
    <dgm:pt modelId="{21D0AE0E-E5F9-4F33-BBF1-D92C51D7038C}" type="sibTrans" cxnId="{0ADAA7FB-566B-4DDF-8F5D-494374ED4255}">
      <dgm:prSet/>
      <dgm:spPr/>
      <dgm:t>
        <a:bodyPr/>
        <a:lstStyle/>
        <a:p>
          <a:endParaRPr lang="en-US"/>
        </a:p>
      </dgm:t>
    </dgm:pt>
    <dgm:pt modelId="{315B001E-1670-413D-A90F-5FBBD996E59F}">
      <dgm:prSet custT="1"/>
      <dgm:spPr/>
      <dgm:t>
        <a:bodyPr/>
        <a:lstStyle/>
        <a:p>
          <a:pPr algn="just"/>
          <a:r>
            <a:rPr lang="en-US" sz="900" b="1" dirty="0" smtClean="0"/>
            <a:t>1. MARGONO</a:t>
          </a:r>
        </a:p>
        <a:p>
          <a:pPr algn="just"/>
          <a:r>
            <a:rPr lang="en-US" sz="900" b="1" dirty="0" smtClean="0"/>
            <a:t>2. PRAYOGO</a:t>
          </a:r>
        </a:p>
        <a:p>
          <a:pPr algn="just"/>
          <a:r>
            <a:rPr lang="en-US" sz="900" b="1" dirty="0" smtClean="0"/>
            <a:t>3. WALGITO</a:t>
          </a:r>
          <a:endParaRPr lang="en-US" sz="900" b="1" dirty="0"/>
        </a:p>
      </dgm:t>
    </dgm:pt>
    <dgm:pt modelId="{0898529C-5C26-4DD4-9271-5B920A97D8AA}" type="parTrans" cxnId="{0C872E1C-65A2-4386-8B60-DA3B275F5426}">
      <dgm:prSet/>
      <dgm:spPr/>
      <dgm:t>
        <a:bodyPr/>
        <a:lstStyle/>
        <a:p>
          <a:endParaRPr lang="en-US" sz="900"/>
        </a:p>
      </dgm:t>
    </dgm:pt>
    <dgm:pt modelId="{5D185762-A05A-4D64-9ADC-68CE52662D0E}" type="sibTrans" cxnId="{0C872E1C-65A2-4386-8B60-DA3B275F5426}">
      <dgm:prSet/>
      <dgm:spPr/>
      <dgm:t>
        <a:bodyPr/>
        <a:lstStyle/>
        <a:p>
          <a:endParaRPr lang="en-US"/>
        </a:p>
      </dgm:t>
    </dgm:pt>
    <dgm:pt modelId="{980BFD80-054F-492F-A207-B6DF5C843286}">
      <dgm:prSet custT="1"/>
      <dgm:spPr/>
      <dgm:t>
        <a:bodyPr/>
        <a:lstStyle/>
        <a:p>
          <a:r>
            <a:rPr lang="en-US" sz="900" b="1" dirty="0" smtClean="0"/>
            <a:t>9. B. JOYOPAWIRO</a:t>
          </a:r>
          <a:endParaRPr lang="en-US" sz="900" b="1" dirty="0"/>
        </a:p>
      </dgm:t>
    </dgm:pt>
    <dgm:pt modelId="{D18AE0F1-B2BA-42F6-8724-5A571E56BB91}" type="parTrans" cxnId="{B1E74EF5-A1A5-4BEA-9D29-99894BFC3946}">
      <dgm:prSet/>
      <dgm:spPr/>
      <dgm:t>
        <a:bodyPr/>
        <a:lstStyle/>
        <a:p>
          <a:endParaRPr lang="en-US" sz="900"/>
        </a:p>
      </dgm:t>
    </dgm:pt>
    <dgm:pt modelId="{CBB0B992-63AC-461B-870F-3EB823EAD6AD}" type="sibTrans" cxnId="{B1E74EF5-A1A5-4BEA-9D29-99894BFC3946}">
      <dgm:prSet/>
      <dgm:spPr/>
      <dgm:t>
        <a:bodyPr/>
        <a:lstStyle/>
        <a:p>
          <a:endParaRPr lang="en-US"/>
        </a:p>
      </dgm:t>
    </dgm:pt>
    <dgm:pt modelId="{464ABD40-A2AE-4B49-902C-64CF690B6237}">
      <dgm:prSet custT="1"/>
      <dgm:spPr/>
      <dgm:t>
        <a:bodyPr/>
        <a:lstStyle/>
        <a:p>
          <a:r>
            <a:rPr lang="en-US" sz="900" b="1" dirty="0" smtClean="0"/>
            <a:t>10. B. KARSOSENTONO</a:t>
          </a:r>
          <a:endParaRPr lang="en-US" sz="900" b="1" dirty="0"/>
        </a:p>
      </dgm:t>
    </dgm:pt>
    <dgm:pt modelId="{5E096291-04B3-4089-AD69-BA08827EF9AE}" type="parTrans" cxnId="{82CF8AB7-8455-426D-B769-26923FAC037D}">
      <dgm:prSet/>
      <dgm:spPr/>
      <dgm:t>
        <a:bodyPr/>
        <a:lstStyle/>
        <a:p>
          <a:endParaRPr lang="en-US" sz="900"/>
        </a:p>
      </dgm:t>
    </dgm:pt>
    <dgm:pt modelId="{212D90D4-E217-4153-A9EA-FC5F8724F720}" type="sibTrans" cxnId="{82CF8AB7-8455-426D-B769-26923FAC037D}">
      <dgm:prSet/>
      <dgm:spPr/>
      <dgm:t>
        <a:bodyPr/>
        <a:lstStyle/>
        <a:p>
          <a:endParaRPr lang="en-US"/>
        </a:p>
      </dgm:t>
    </dgm:pt>
    <dgm:pt modelId="{509701EE-D175-4C75-9E17-0501B19072D4}">
      <dgm:prSet custT="1"/>
      <dgm:spPr/>
      <dgm:t>
        <a:bodyPr/>
        <a:lstStyle/>
        <a:p>
          <a:r>
            <a:rPr lang="en-US" sz="900" b="1" dirty="0" smtClean="0"/>
            <a:t>1. SUMARDI</a:t>
          </a:r>
          <a:endParaRPr lang="en-US" sz="900" b="1" dirty="0"/>
        </a:p>
      </dgm:t>
    </dgm:pt>
    <dgm:pt modelId="{581756FB-B61C-43A6-9092-279378343554}" type="parTrans" cxnId="{06F49B31-0410-407A-ADE6-B88DD0833437}">
      <dgm:prSet/>
      <dgm:spPr/>
      <dgm:t>
        <a:bodyPr/>
        <a:lstStyle/>
        <a:p>
          <a:endParaRPr lang="en-US" sz="900"/>
        </a:p>
      </dgm:t>
    </dgm:pt>
    <dgm:pt modelId="{C3F381EB-45E8-4BC4-8D29-C45469B01EFF}" type="sibTrans" cxnId="{06F49B31-0410-407A-ADE6-B88DD0833437}">
      <dgm:prSet/>
      <dgm:spPr/>
      <dgm:t>
        <a:bodyPr/>
        <a:lstStyle/>
        <a:p>
          <a:endParaRPr lang="en-US"/>
        </a:p>
      </dgm:t>
    </dgm:pt>
    <dgm:pt modelId="{F18A61BC-43F2-45E6-AAF2-9AD7B6868395}">
      <dgm:prSet custT="1"/>
      <dgm:spPr/>
      <dgm:t>
        <a:bodyPr/>
        <a:lstStyle/>
        <a:p>
          <a:pPr algn="just"/>
          <a:r>
            <a:rPr lang="en-US" sz="900" b="1" dirty="0" smtClean="0"/>
            <a:t>1. SUNGKONO</a:t>
          </a:r>
        </a:p>
        <a:p>
          <a:pPr algn="just"/>
          <a:r>
            <a:rPr lang="en-US" sz="900" b="1" dirty="0" smtClean="0"/>
            <a:t>2. SUDARJI</a:t>
          </a:r>
        </a:p>
        <a:p>
          <a:pPr algn="just"/>
          <a:r>
            <a:rPr lang="en-US" sz="900" b="1" dirty="0" smtClean="0"/>
            <a:t>3. SUWONDO</a:t>
          </a:r>
          <a:endParaRPr lang="en-US" sz="900" b="1" dirty="0"/>
        </a:p>
      </dgm:t>
    </dgm:pt>
    <dgm:pt modelId="{27FF2880-832E-4278-A641-6D5DCA28050F}" type="parTrans" cxnId="{397305B0-7C18-4FBE-9D02-54416BDC9233}">
      <dgm:prSet/>
      <dgm:spPr/>
      <dgm:t>
        <a:bodyPr/>
        <a:lstStyle/>
        <a:p>
          <a:endParaRPr lang="en-US" sz="900"/>
        </a:p>
      </dgm:t>
    </dgm:pt>
    <dgm:pt modelId="{2E57764F-C44D-4A64-A8B4-1FAAC70DC349}" type="sibTrans" cxnId="{397305B0-7C18-4FBE-9D02-54416BDC9233}">
      <dgm:prSet/>
      <dgm:spPr/>
      <dgm:t>
        <a:bodyPr/>
        <a:lstStyle/>
        <a:p>
          <a:endParaRPr lang="en-US"/>
        </a:p>
      </dgm:t>
    </dgm:pt>
    <dgm:pt modelId="{6523FBD2-84C8-476E-A5DC-B22DEB977182}" type="pres">
      <dgm:prSet presAssocID="{3AEFAED7-5387-4CF3-AF59-8A1BD237A8B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18EE2D6-B149-4597-94FF-ACE03F756319}" type="pres">
      <dgm:prSet presAssocID="{6C8BBA6D-0FB0-4823-A09F-A53DF6246FF6}" presName="hierRoot1" presStyleCnt="0"/>
      <dgm:spPr/>
    </dgm:pt>
    <dgm:pt modelId="{96EEEB0C-11F4-4A4C-8C99-FD3B7C197002}" type="pres">
      <dgm:prSet presAssocID="{6C8BBA6D-0FB0-4823-A09F-A53DF6246FF6}" presName="composite" presStyleCnt="0"/>
      <dgm:spPr/>
    </dgm:pt>
    <dgm:pt modelId="{40A17F7C-3E50-4286-80CB-5A7E7932A0FA}" type="pres">
      <dgm:prSet presAssocID="{6C8BBA6D-0FB0-4823-A09F-A53DF6246FF6}" presName="background" presStyleLbl="node0" presStyleIdx="0" presStyleCnt="1"/>
      <dgm:spPr/>
    </dgm:pt>
    <dgm:pt modelId="{7A16B9E0-41AF-4825-B355-936C79866775}" type="pres">
      <dgm:prSet presAssocID="{6C8BBA6D-0FB0-4823-A09F-A53DF6246FF6}" presName="text" presStyleLbl="fgAcc0" presStyleIdx="0" presStyleCnt="1" custScaleX="718934" custScaleY="55393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2039F4-48DB-4458-AFAA-D3D08C58897B}" type="pres">
      <dgm:prSet presAssocID="{6C8BBA6D-0FB0-4823-A09F-A53DF6246FF6}" presName="hierChild2" presStyleCnt="0"/>
      <dgm:spPr/>
    </dgm:pt>
    <dgm:pt modelId="{8AC7D385-EA16-4963-A368-E2A606B5F13A}" type="pres">
      <dgm:prSet presAssocID="{D8E5EDCA-9BE6-4D54-8B9B-365D7D8C6AF3}" presName="Name10" presStyleLbl="parChTrans1D2" presStyleIdx="0" presStyleCnt="10"/>
      <dgm:spPr/>
      <dgm:t>
        <a:bodyPr/>
        <a:lstStyle/>
        <a:p>
          <a:endParaRPr lang="en-US"/>
        </a:p>
      </dgm:t>
    </dgm:pt>
    <dgm:pt modelId="{51B1C9BD-9466-49BD-851D-413AD75EA196}" type="pres">
      <dgm:prSet presAssocID="{9BF1AB2D-FDA4-4DF1-9245-5104090C14BC}" presName="hierRoot2" presStyleCnt="0"/>
      <dgm:spPr/>
    </dgm:pt>
    <dgm:pt modelId="{AB8336A1-DCAA-44A5-9AA3-27F1D83235B3}" type="pres">
      <dgm:prSet presAssocID="{9BF1AB2D-FDA4-4DF1-9245-5104090C14BC}" presName="composite2" presStyleCnt="0"/>
      <dgm:spPr/>
    </dgm:pt>
    <dgm:pt modelId="{33A37DE0-C912-4DBE-9C9A-F28BEE9A3440}" type="pres">
      <dgm:prSet presAssocID="{9BF1AB2D-FDA4-4DF1-9245-5104090C14BC}" presName="background2" presStyleLbl="node2" presStyleIdx="0" presStyleCnt="10"/>
      <dgm:spPr/>
    </dgm:pt>
    <dgm:pt modelId="{945D4208-DB7A-4686-997A-82E823A6904F}" type="pres">
      <dgm:prSet presAssocID="{9BF1AB2D-FDA4-4DF1-9245-5104090C14BC}" presName="text2" presStyleLbl="fgAcc2" presStyleIdx="0" presStyleCnt="10" custScaleX="711953" custScaleY="2960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626C901-C4A3-4BBF-975B-01E727E47C0B}" type="pres">
      <dgm:prSet presAssocID="{9BF1AB2D-FDA4-4DF1-9245-5104090C14BC}" presName="hierChild3" presStyleCnt="0"/>
      <dgm:spPr/>
    </dgm:pt>
    <dgm:pt modelId="{7D88ACE6-9EF3-4CEC-9CF1-C92E65263BAF}" type="pres">
      <dgm:prSet presAssocID="{964A0F39-CAF0-4BA6-BC56-4F098B0EBC63}" presName="Name17" presStyleLbl="parChTrans1D3" presStyleIdx="0" presStyleCnt="10"/>
      <dgm:spPr/>
      <dgm:t>
        <a:bodyPr/>
        <a:lstStyle/>
        <a:p>
          <a:endParaRPr lang="en-US"/>
        </a:p>
      </dgm:t>
    </dgm:pt>
    <dgm:pt modelId="{8F925DF2-EE31-4248-857A-D51789EDE4C3}" type="pres">
      <dgm:prSet presAssocID="{9FC009F9-E146-4C45-A1D5-DF6C4EB18841}" presName="hierRoot3" presStyleCnt="0"/>
      <dgm:spPr/>
    </dgm:pt>
    <dgm:pt modelId="{07351141-E307-43E5-BF04-3635708E7187}" type="pres">
      <dgm:prSet presAssocID="{9FC009F9-E146-4C45-A1D5-DF6C4EB18841}" presName="composite3" presStyleCnt="0"/>
      <dgm:spPr/>
    </dgm:pt>
    <dgm:pt modelId="{FFA7C915-7B98-408D-9A28-0257AC126AAC}" type="pres">
      <dgm:prSet presAssocID="{9FC009F9-E146-4C45-A1D5-DF6C4EB18841}" presName="background3" presStyleLbl="node3" presStyleIdx="0" presStyleCnt="10"/>
      <dgm:spPr/>
    </dgm:pt>
    <dgm:pt modelId="{23C8FC53-02BA-4DDC-8398-04ABA18C1DF8}" type="pres">
      <dgm:prSet presAssocID="{9FC009F9-E146-4C45-A1D5-DF6C4EB18841}" presName="text3" presStyleLbl="fgAcc3" presStyleIdx="0" presStyleCnt="10" custScaleX="981521" custScaleY="154584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E976E6-3E64-46C9-9F65-AB6F16930357}" type="pres">
      <dgm:prSet presAssocID="{9FC009F9-E146-4C45-A1D5-DF6C4EB18841}" presName="hierChild4" presStyleCnt="0"/>
      <dgm:spPr/>
    </dgm:pt>
    <dgm:pt modelId="{4B395C47-2CA0-48B9-8387-11299730758B}" type="pres">
      <dgm:prSet presAssocID="{5318378C-858C-48C7-8DD9-85DACC8E5ECD}" presName="Name10" presStyleLbl="parChTrans1D2" presStyleIdx="1" presStyleCnt="10"/>
      <dgm:spPr/>
      <dgm:t>
        <a:bodyPr/>
        <a:lstStyle/>
        <a:p>
          <a:endParaRPr lang="en-US"/>
        </a:p>
      </dgm:t>
    </dgm:pt>
    <dgm:pt modelId="{F7ED683E-D50C-4B8A-A13F-5C4A2A994F1B}" type="pres">
      <dgm:prSet presAssocID="{8EDB4952-3364-499D-AF14-7868E441EABB}" presName="hierRoot2" presStyleCnt="0"/>
      <dgm:spPr/>
    </dgm:pt>
    <dgm:pt modelId="{87E5CEB2-5263-46F8-A96E-0F74D67622AF}" type="pres">
      <dgm:prSet presAssocID="{8EDB4952-3364-499D-AF14-7868E441EABB}" presName="composite2" presStyleCnt="0"/>
      <dgm:spPr/>
    </dgm:pt>
    <dgm:pt modelId="{B45B7A38-3CAA-44E0-BD8E-436053D45FEA}" type="pres">
      <dgm:prSet presAssocID="{8EDB4952-3364-499D-AF14-7868E441EABB}" presName="background2" presStyleLbl="node2" presStyleIdx="1" presStyleCnt="10"/>
      <dgm:spPr/>
    </dgm:pt>
    <dgm:pt modelId="{06A99ABA-FD1D-4F0A-8D58-1F7B7D4B74B5}" type="pres">
      <dgm:prSet presAssocID="{8EDB4952-3364-499D-AF14-7868E441EABB}" presName="text2" presStyleLbl="fgAcc2" presStyleIdx="1" presStyleCnt="10" custScaleX="719922" custScaleY="3030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0A22CFE-77E0-4A9D-BCA7-04B7F8567AEF}" type="pres">
      <dgm:prSet presAssocID="{8EDB4952-3364-499D-AF14-7868E441EABB}" presName="hierChild3" presStyleCnt="0"/>
      <dgm:spPr/>
    </dgm:pt>
    <dgm:pt modelId="{70E48C4A-A059-4BEA-858D-0404A6EF974E}" type="pres">
      <dgm:prSet presAssocID="{2BB7CC56-2B98-4D48-AC4D-DD9DD43C5BC7}" presName="Name17" presStyleLbl="parChTrans1D3" presStyleIdx="1" presStyleCnt="10"/>
      <dgm:spPr/>
      <dgm:t>
        <a:bodyPr/>
        <a:lstStyle/>
        <a:p>
          <a:endParaRPr lang="en-US"/>
        </a:p>
      </dgm:t>
    </dgm:pt>
    <dgm:pt modelId="{69E4A824-36C1-4103-BD32-58CC012C5396}" type="pres">
      <dgm:prSet presAssocID="{CFE2BB0B-D1BF-442E-BAB2-8A4E0BE7B038}" presName="hierRoot3" presStyleCnt="0"/>
      <dgm:spPr/>
    </dgm:pt>
    <dgm:pt modelId="{D02ED8EA-4A16-4FA2-B277-4C67575D8F02}" type="pres">
      <dgm:prSet presAssocID="{CFE2BB0B-D1BF-442E-BAB2-8A4E0BE7B038}" presName="composite3" presStyleCnt="0"/>
      <dgm:spPr/>
    </dgm:pt>
    <dgm:pt modelId="{FB455336-DE99-43F4-BF5C-4CB6635FB5C8}" type="pres">
      <dgm:prSet presAssocID="{CFE2BB0B-D1BF-442E-BAB2-8A4E0BE7B038}" presName="background3" presStyleLbl="node3" presStyleIdx="1" presStyleCnt="10"/>
      <dgm:spPr/>
    </dgm:pt>
    <dgm:pt modelId="{20B70863-826C-4593-962A-9BE359942EA3}" type="pres">
      <dgm:prSet presAssocID="{CFE2BB0B-D1BF-442E-BAB2-8A4E0BE7B038}" presName="text3" presStyleLbl="fgAcc3" presStyleIdx="1" presStyleCnt="10" custScaleX="654495" custScaleY="199024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F2C40F-688A-4C9A-8D50-CF69225325F9}" type="pres">
      <dgm:prSet presAssocID="{CFE2BB0B-D1BF-442E-BAB2-8A4E0BE7B038}" presName="hierChild4" presStyleCnt="0"/>
      <dgm:spPr/>
    </dgm:pt>
    <dgm:pt modelId="{642887B5-6A87-490F-ABEC-81BF48F80B17}" type="pres">
      <dgm:prSet presAssocID="{3E353033-80D4-4F03-ACE9-B3BBF55B9E65}" presName="Name10" presStyleLbl="parChTrans1D2" presStyleIdx="2" presStyleCnt="10"/>
      <dgm:spPr/>
      <dgm:t>
        <a:bodyPr/>
        <a:lstStyle/>
        <a:p>
          <a:endParaRPr lang="en-US"/>
        </a:p>
      </dgm:t>
    </dgm:pt>
    <dgm:pt modelId="{E00CC331-AC1E-4947-BB28-53941503A80E}" type="pres">
      <dgm:prSet presAssocID="{8B3B59D9-1C51-4BB8-B9B6-AEF0A0CA72CA}" presName="hierRoot2" presStyleCnt="0"/>
      <dgm:spPr/>
    </dgm:pt>
    <dgm:pt modelId="{C9D26A5D-9CB1-4D5C-BC82-CFBAA643E3F1}" type="pres">
      <dgm:prSet presAssocID="{8B3B59D9-1C51-4BB8-B9B6-AEF0A0CA72CA}" presName="composite2" presStyleCnt="0"/>
      <dgm:spPr/>
    </dgm:pt>
    <dgm:pt modelId="{CEE49ABF-7342-4D4D-B646-673E6E4470F0}" type="pres">
      <dgm:prSet presAssocID="{8B3B59D9-1C51-4BB8-B9B6-AEF0A0CA72CA}" presName="background2" presStyleLbl="node2" presStyleIdx="2" presStyleCnt="10"/>
      <dgm:spPr/>
    </dgm:pt>
    <dgm:pt modelId="{F5F89420-4602-4C96-BEF8-385CEF523E94}" type="pres">
      <dgm:prSet presAssocID="{8B3B59D9-1C51-4BB8-B9B6-AEF0A0CA72CA}" presName="text2" presStyleLbl="fgAcc2" presStyleIdx="2" presStyleCnt="10" custScaleX="706511" custScaleY="3586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600A4A0-67B0-424D-98D1-13A5235A44D6}" type="pres">
      <dgm:prSet presAssocID="{8B3B59D9-1C51-4BB8-B9B6-AEF0A0CA72CA}" presName="hierChild3" presStyleCnt="0"/>
      <dgm:spPr/>
    </dgm:pt>
    <dgm:pt modelId="{EE758E48-B7B2-453E-9EB5-87A2150D4005}" type="pres">
      <dgm:prSet presAssocID="{9DAAF5B5-65B4-429D-9906-5080AE4030BC}" presName="Name17" presStyleLbl="parChTrans1D3" presStyleIdx="2" presStyleCnt="10"/>
      <dgm:spPr/>
      <dgm:t>
        <a:bodyPr/>
        <a:lstStyle/>
        <a:p>
          <a:endParaRPr lang="en-US"/>
        </a:p>
      </dgm:t>
    </dgm:pt>
    <dgm:pt modelId="{998CAD11-83B5-4DFD-8484-EBBEE63EC37C}" type="pres">
      <dgm:prSet presAssocID="{17C6391E-1413-47B8-A9E9-5D1DF0F18AFE}" presName="hierRoot3" presStyleCnt="0"/>
      <dgm:spPr/>
    </dgm:pt>
    <dgm:pt modelId="{8EF0E962-4180-4B5E-A60F-5361FF5D0D1F}" type="pres">
      <dgm:prSet presAssocID="{17C6391E-1413-47B8-A9E9-5D1DF0F18AFE}" presName="composite3" presStyleCnt="0"/>
      <dgm:spPr/>
    </dgm:pt>
    <dgm:pt modelId="{983DB1B9-7AC2-40CA-BEF6-793A4E3EA8B4}" type="pres">
      <dgm:prSet presAssocID="{17C6391E-1413-47B8-A9E9-5D1DF0F18AFE}" presName="background3" presStyleLbl="node3" presStyleIdx="2" presStyleCnt="10"/>
      <dgm:spPr/>
    </dgm:pt>
    <dgm:pt modelId="{EB951A20-F194-44CA-AA7D-5856F36B3A6B}" type="pres">
      <dgm:prSet presAssocID="{17C6391E-1413-47B8-A9E9-5D1DF0F18AFE}" presName="text3" presStyleLbl="fgAcc3" presStyleIdx="2" presStyleCnt="10" custScaleX="657063" custScaleY="167533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056A4B9-873A-48CE-9BF3-F14E2FCAB622}" type="pres">
      <dgm:prSet presAssocID="{17C6391E-1413-47B8-A9E9-5D1DF0F18AFE}" presName="hierChild4" presStyleCnt="0"/>
      <dgm:spPr/>
    </dgm:pt>
    <dgm:pt modelId="{9643CF7D-138E-460F-B847-4A4CA8CC0336}" type="pres">
      <dgm:prSet presAssocID="{93DAF9E6-0770-4AB3-9A48-FA248BBDF960}" presName="Name10" presStyleLbl="parChTrans1D2" presStyleIdx="3" presStyleCnt="10"/>
      <dgm:spPr/>
      <dgm:t>
        <a:bodyPr/>
        <a:lstStyle/>
        <a:p>
          <a:endParaRPr lang="en-US"/>
        </a:p>
      </dgm:t>
    </dgm:pt>
    <dgm:pt modelId="{C87C0380-8C42-410F-851D-6EB1F7EACBDC}" type="pres">
      <dgm:prSet presAssocID="{1947C645-1563-44EA-8A54-521CE41384F2}" presName="hierRoot2" presStyleCnt="0"/>
      <dgm:spPr/>
    </dgm:pt>
    <dgm:pt modelId="{879CD939-6B8D-4EC4-83A8-ECD8AA32AAC4}" type="pres">
      <dgm:prSet presAssocID="{1947C645-1563-44EA-8A54-521CE41384F2}" presName="composite2" presStyleCnt="0"/>
      <dgm:spPr/>
    </dgm:pt>
    <dgm:pt modelId="{2181AB75-7B71-4E5A-BA01-2937DE17B5AC}" type="pres">
      <dgm:prSet presAssocID="{1947C645-1563-44EA-8A54-521CE41384F2}" presName="background2" presStyleLbl="node2" presStyleIdx="3" presStyleCnt="10"/>
      <dgm:spPr/>
    </dgm:pt>
    <dgm:pt modelId="{659EEB9C-DF45-4E2E-B35C-6866D5B12CA1}" type="pres">
      <dgm:prSet presAssocID="{1947C645-1563-44EA-8A54-521CE41384F2}" presName="text2" presStyleLbl="fgAcc2" presStyleIdx="3" presStyleCnt="10" custScaleX="775692" custScaleY="3590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0CE1719-7053-4372-A2B7-D24212E84B3F}" type="pres">
      <dgm:prSet presAssocID="{1947C645-1563-44EA-8A54-521CE41384F2}" presName="hierChild3" presStyleCnt="0"/>
      <dgm:spPr/>
    </dgm:pt>
    <dgm:pt modelId="{22C0950D-7C3E-4FCE-B3D3-64037A8ED87E}" type="pres">
      <dgm:prSet presAssocID="{CD0BD118-1B70-4D03-862D-3C88465A761A}" presName="Name17" presStyleLbl="parChTrans1D3" presStyleIdx="3" presStyleCnt="10"/>
      <dgm:spPr/>
      <dgm:t>
        <a:bodyPr/>
        <a:lstStyle/>
        <a:p>
          <a:endParaRPr lang="en-US"/>
        </a:p>
      </dgm:t>
    </dgm:pt>
    <dgm:pt modelId="{711B54BE-6D79-4618-8540-804A4E21095F}" type="pres">
      <dgm:prSet presAssocID="{D5C411A7-436D-4D33-B780-245BA57A0082}" presName="hierRoot3" presStyleCnt="0"/>
      <dgm:spPr/>
    </dgm:pt>
    <dgm:pt modelId="{35335EA5-1AE1-4A11-B03C-38FA8412AE80}" type="pres">
      <dgm:prSet presAssocID="{D5C411A7-436D-4D33-B780-245BA57A0082}" presName="composite3" presStyleCnt="0"/>
      <dgm:spPr/>
    </dgm:pt>
    <dgm:pt modelId="{694212E0-D7DC-463B-92C4-880E31B34D64}" type="pres">
      <dgm:prSet presAssocID="{D5C411A7-436D-4D33-B780-245BA57A0082}" presName="background3" presStyleLbl="node3" presStyleIdx="3" presStyleCnt="10"/>
      <dgm:spPr/>
    </dgm:pt>
    <dgm:pt modelId="{799ACFDD-4D50-4755-84A4-EAFEF630958A}" type="pres">
      <dgm:prSet presAssocID="{D5C411A7-436D-4D33-B780-245BA57A0082}" presName="text3" presStyleLbl="fgAcc3" presStyleIdx="3" presStyleCnt="10" custScaleX="601634" custScaleY="20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03579A-EE50-4373-849A-AA8ABF9048DA}" type="pres">
      <dgm:prSet presAssocID="{D5C411A7-436D-4D33-B780-245BA57A0082}" presName="hierChild4" presStyleCnt="0"/>
      <dgm:spPr/>
    </dgm:pt>
    <dgm:pt modelId="{FF778E30-83EA-440C-BE44-731F27A761F4}" type="pres">
      <dgm:prSet presAssocID="{45B643C1-367D-43E0-B131-1863256E6882}" presName="Name10" presStyleLbl="parChTrans1D2" presStyleIdx="4" presStyleCnt="10"/>
      <dgm:spPr/>
      <dgm:t>
        <a:bodyPr/>
        <a:lstStyle/>
        <a:p>
          <a:endParaRPr lang="en-US"/>
        </a:p>
      </dgm:t>
    </dgm:pt>
    <dgm:pt modelId="{16742976-0857-4208-81FA-E467F358AC18}" type="pres">
      <dgm:prSet presAssocID="{95A8AC19-312C-418D-B88D-8690A42980DF}" presName="hierRoot2" presStyleCnt="0"/>
      <dgm:spPr/>
    </dgm:pt>
    <dgm:pt modelId="{D170B0B6-8BF5-4A32-91BB-B29A0D33F74D}" type="pres">
      <dgm:prSet presAssocID="{95A8AC19-312C-418D-B88D-8690A42980DF}" presName="composite2" presStyleCnt="0"/>
      <dgm:spPr/>
    </dgm:pt>
    <dgm:pt modelId="{5392872B-5D9A-4155-8B4D-9CF00E4A3EF3}" type="pres">
      <dgm:prSet presAssocID="{95A8AC19-312C-418D-B88D-8690A42980DF}" presName="background2" presStyleLbl="node2" presStyleIdx="4" presStyleCnt="10"/>
      <dgm:spPr/>
    </dgm:pt>
    <dgm:pt modelId="{CFDF280F-5C32-4185-A0E9-DBEDA568254C}" type="pres">
      <dgm:prSet presAssocID="{95A8AC19-312C-418D-B88D-8690A42980DF}" presName="text2" presStyleLbl="fgAcc2" presStyleIdx="4" presStyleCnt="10" custScaleX="852796" custScaleY="3272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3FA268B-29DA-4010-8E9D-152E94614921}" type="pres">
      <dgm:prSet presAssocID="{95A8AC19-312C-418D-B88D-8690A42980DF}" presName="hierChild3" presStyleCnt="0"/>
      <dgm:spPr/>
    </dgm:pt>
    <dgm:pt modelId="{023E7329-FCD1-4FD3-A147-6EAAEF64A3C7}" type="pres">
      <dgm:prSet presAssocID="{2FC73EBD-F16C-46DD-B3A9-E20DBE5E8875}" presName="Name17" presStyleLbl="parChTrans1D3" presStyleIdx="4" presStyleCnt="10"/>
      <dgm:spPr/>
      <dgm:t>
        <a:bodyPr/>
        <a:lstStyle/>
        <a:p>
          <a:endParaRPr lang="en-US"/>
        </a:p>
      </dgm:t>
    </dgm:pt>
    <dgm:pt modelId="{4DC4137C-7B64-4AF1-A64A-D51436102D1E}" type="pres">
      <dgm:prSet presAssocID="{8B3FB750-F172-42B5-9BAD-9DA29E3DFF4A}" presName="hierRoot3" presStyleCnt="0"/>
      <dgm:spPr/>
    </dgm:pt>
    <dgm:pt modelId="{6927B0F0-108E-4349-A08C-409E454497A6}" type="pres">
      <dgm:prSet presAssocID="{8B3FB750-F172-42B5-9BAD-9DA29E3DFF4A}" presName="composite3" presStyleCnt="0"/>
      <dgm:spPr/>
    </dgm:pt>
    <dgm:pt modelId="{CDD1D89D-0782-48A5-817C-AE6F14B77197}" type="pres">
      <dgm:prSet presAssocID="{8B3FB750-F172-42B5-9BAD-9DA29E3DFF4A}" presName="background3" presStyleLbl="node3" presStyleIdx="4" presStyleCnt="10"/>
      <dgm:spPr/>
    </dgm:pt>
    <dgm:pt modelId="{7B9EEC4F-CBA7-49EB-B7C2-9F20A26030DB}" type="pres">
      <dgm:prSet presAssocID="{8B3FB750-F172-42B5-9BAD-9DA29E3DFF4A}" presName="text3" presStyleLbl="fgAcc3" presStyleIdx="4" presStyleCnt="10" custScaleX="671821" custScaleY="170927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8EF0FCE-9917-4615-AC07-B38FA4CFD12B}" type="pres">
      <dgm:prSet presAssocID="{8B3FB750-F172-42B5-9BAD-9DA29E3DFF4A}" presName="hierChild4" presStyleCnt="0"/>
      <dgm:spPr/>
    </dgm:pt>
    <dgm:pt modelId="{971A6481-DBD9-419E-A036-F47958320F89}" type="pres">
      <dgm:prSet presAssocID="{2C543B7E-96B9-42AF-B4E4-494CDFCCF38D}" presName="Name10" presStyleLbl="parChTrans1D2" presStyleIdx="5" presStyleCnt="10"/>
      <dgm:spPr/>
      <dgm:t>
        <a:bodyPr/>
        <a:lstStyle/>
        <a:p>
          <a:endParaRPr lang="en-US"/>
        </a:p>
      </dgm:t>
    </dgm:pt>
    <dgm:pt modelId="{27DEA4F2-6565-4F5A-B4A1-E995ACC070CC}" type="pres">
      <dgm:prSet presAssocID="{317D41CC-5FA3-40CE-BFB9-B92283304FBA}" presName="hierRoot2" presStyleCnt="0"/>
      <dgm:spPr/>
    </dgm:pt>
    <dgm:pt modelId="{4509119B-F5FC-445B-910F-AAAB86DAB929}" type="pres">
      <dgm:prSet presAssocID="{317D41CC-5FA3-40CE-BFB9-B92283304FBA}" presName="composite2" presStyleCnt="0"/>
      <dgm:spPr/>
    </dgm:pt>
    <dgm:pt modelId="{BE7633E1-A518-4299-90D0-24D589924402}" type="pres">
      <dgm:prSet presAssocID="{317D41CC-5FA3-40CE-BFB9-B92283304FBA}" presName="background2" presStyleLbl="node2" presStyleIdx="5" presStyleCnt="10"/>
      <dgm:spPr/>
    </dgm:pt>
    <dgm:pt modelId="{79684B79-6F49-4575-B648-790C2737F463}" type="pres">
      <dgm:prSet presAssocID="{317D41CC-5FA3-40CE-BFB9-B92283304FBA}" presName="text2" presStyleLbl="fgAcc2" presStyleIdx="5" presStyleCnt="10" custScaleX="778504" custScaleY="35050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7375ADD-C03D-4A76-93B8-132EDD64AED2}" type="pres">
      <dgm:prSet presAssocID="{317D41CC-5FA3-40CE-BFB9-B92283304FBA}" presName="hierChild3" presStyleCnt="0"/>
      <dgm:spPr/>
    </dgm:pt>
    <dgm:pt modelId="{4AE42333-093C-4B8E-8EC7-C54C46A9E4B3}" type="pres">
      <dgm:prSet presAssocID="{1DF7E550-C9B2-4A81-BC09-1FB517320875}" presName="Name17" presStyleLbl="parChTrans1D3" presStyleIdx="5" presStyleCnt="10"/>
      <dgm:spPr/>
      <dgm:t>
        <a:bodyPr/>
        <a:lstStyle/>
        <a:p>
          <a:endParaRPr lang="en-US"/>
        </a:p>
      </dgm:t>
    </dgm:pt>
    <dgm:pt modelId="{DB0D1275-87EC-499A-9C47-3032619AA5F1}" type="pres">
      <dgm:prSet presAssocID="{BB5F242F-DA56-433E-A346-C7DB59CF955F}" presName="hierRoot3" presStyleCnt="0"/>
      <dgm:spPr/>
    </dgm:pt>
    <dgm:pt modelId="{8A8AF07F-0B2B-4509-889F-65DB46AE0F50}" type="pres">
      <dgm:prSet presAssocID="{BB5F242F-DA56-433E-A346-C7DB59CF955F}" presName="composite3" presStyleCnt="0"/>
      <dgm:spPr/>
    </dgm:pt>
    <dgm:pt modelId="{3D38E5DE-2C8A-4497-ACF8-C0FA5D2306F3}" type="pres">
      <dgm:prSet presAssocID="{BB5F242F-DA56-433E-A346-C7DB59CF955F}" presName="background3" presStyleLbl="node3" presStyleIdx="5" presStyleCnt="10"/>
      <dgm:spPr/>
    </dgm:pt>
    <dgm:pt modelId="{850A9A9E-DDD9-43C4-9152-87D86AC5FD44}" type="pres">
      <dgm:prSet presAssocID="{BB5F242F-DA56-433E-A346-C7DB59CF955F}" presName="text3" presStyleLbl="fgAcc3" presStyleIdx="5" presStyleCnt="10" custScaleX="764366" custScaleY="9654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2121045-E7AC-4E37-8B63-7767839743F8}" type="pres">
      <dgm:prSet presAssocID="{BB5F242F-DA56-433E-A346-C7DB59CF955F}" presName="hierChild4" presStyleCnt="0"/>
      <dgm:spPr/>
    </dgm:pt>
    <dgm:pt modelId="{E8B44F44-95CC-4DAB-AE43-1E843711FC48}" type="pres">
      <dgm:prSet presAssocID="{56A8648B-07E6-43B2-BCD9-16CA61389047}" presName="Name10" presStyleLbl="parChTrans1D2" presStyleIdx="6" presStyleCnt="10"/>
      <dgm:spPr/>
      <dgm:t>
        <a:bodyPr/>
        <a:lstStyle/>
        <a:p>
          <a:endParaRPr lang="en-US"/>
        </a:p>
      </dgm:t>
    </dgm:pt>
    <dgm:pt modelId="{D04D7595-D543-42F0-BE1B-AA1C069CD341}" type="pres">
      <dgm:prSet presAssocID="{72978F20-9EC0-4F6F-ACAE-45389A7A64C9}" presName="hierRoot2" presStyleCnt="0"/>
      <dgm:spPr/>
    </dgm:pt>
    <dgm:pt modelId="{7801EB69-0F5A-4E70-9A67-572FFB3D3915}" type="pres">
      <dgm:prSet presAssocID="{72978F20-9EC0-4F6F-ACAE-45389A7A64C9}" presName="composite2" presStyleCnt="0"/>
      <dgm:spPr/>
    </dgm:pt>
    <dgm:pt modelId="{E2C3F443-FD9A-400D-A391-A10B21D973CB}" type="pres">
      <dgm:prSet presAssocID="{72978F20-9EC0-4F6F-ACAE-45389A7A64C9}" presName="background2" presStyleLbl="node2" presStyleIdx="6" presStyleCnt="10"/>
      <dgm:spPr/>
    </dgm:pt>
    <dgm:pt modelId="{779EBD03-71EF-4957-B91D-CE84434292C2}" type="pres">
      <dgm:prSet presAssocID="{72978F20-9EC0-4F6F-ACAE-45389A7A64C9}" presName="text2" presStyleLbl="fgAcc2" presStyleIdx="6" presStyleCnt="10" custScaleX="818060" custScaleY="32753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BE47497-284A-4883-8ECE-2251FDECD5DC}" type="pres">
      <dgm:prSet presAssocID="{72978F20-9EC0-4F6F-ACAE-45389A7A64C9}" presName="hierChild3" presStyleCnt="0"/>
      <dgm:spPr/>
    </dgm:pt>
    <dgm:pt modelId="{9E76AA89-73B0-4883-B10F-218547786A2F}" type="pres">
      <dgm:prSet presAssocID="{BD99B16D-4AFE-4F66-8323-0F7A2C4BCC70}" presName="Name17" presStyleLbl="parChTrans1D3" presStyleIdx="6" presStyleCnt="10"/>
      <dgm:spPr/>
      <dgm:t>
        <a:bodyPr/>
        <a:lstStyle/>
        <a:p>
          <a:endParaRPr lang="en-US"/>
        </a:p>
      </dgm:t>
    </dgm:pt>
    <dgm:pt modelId="{DFE96BC3-470C-4BFC-9675-2877750F09A5}" type="pres">
      <dgm:prSet presAssocID="{2B58B750-7C2F-4FD2-9BBC-767E3CC185E8}" presName="hierRoot3" presStyleCnt="0"/>
      <dgm:spPr/>
    </dgm:pt>
    <dgm:pt modelId="{9856B5BE-7BCD-4BC3-B59C-BC73D098AC9E}" type="pres">
      <dgm:prSet presAssocID="{2B58B750-7C2F-4FD2-9BBC-767E3CC185E8}" presName="composite3" presStyleCnt="0"/>
      <dgm:spPr/>
    </dgm:pt>
    <dgm:pt modelId="{8D20B834-83F4-4D87-8136-CB8FD67DCE02}" type="pres">
      <dgm:prSet presAssocID="{2B58B750-7C2F-4FD2-9BBC-767E3CC185E8}" presName="background3" presStyleLbl="node3" presStyleIdx="6" presStyleCnt="10"/>
      <dgm:spPr/>
    </dgm:pt>
    <dgm:pt modelId="{465417A1-5BEB-49F3-B6E3-8030DC7764A3}" type="pres">
      <dgm:prSet presAssocID="{2B58B750-7C2F-4FD2-9BBC-767E3CC185E8}" presName="text3" presStyleLbl="fgAcc3" presStyleIdx="6" presStyleCnt="10" custScaleX="592933" custScaleY="196599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8D31DC-6102-43E0-9C8A-3032BCB0BB32}" type="pres">
      <dgm:prSet presAssocID="{2B58B750-7C2F-4FD2-9BBC-767E3CC185E8}" presName="hierChild4" presStyleCnt="0"/>
      <dgm:spPr/>
    </dgm:pt>
    <dgm:pt modelId="{988E03A0-9EA6-4E99-9D1B-15C82FD95935}" type="pres">
      <dgm:prSet presAssocID="{560ACC0C-2B22-4F01-AB8C-8D6D2DE9DAF6}" presName="Name10" presStyleLbl="parChTrans1D2" presStyleIdx="7" presStyleCnt="10"/>
      <dgm:spPr/>
      <dgm:t>
        <a:bodyPr/>
        <a:lstStyle/>
        <a:p>
          <a:endParaRPr lang="en-US"/>
        </a:p>
      </dgm:t>
    </dgm:pt>
    <dgm:pt modelId="{FCEFD5C1-5008-4D50-B47B-7F37346442F2}" type="pres">
      <dgm:prSet presAssocID="{F834B2BE-DE2F-4140-A342-58283E2015CD}" presName="hierRoot2" presStyleCnt="0"/>
      <dgm:spPr/>
    </dgm:pt>
    <dgm:pt modelId="{09EA68FF-5EA1-40DA-99A5-4C034EDF4841}" type="pres">
      <dgm:prSet presAssocID="{F834B2BE-DE2F-4140-A342-58283E2015CD}" presName="composite2" presStyleCnt="0"/>
      <dgm:spPr/>
    </dgm:pt>
    <dgm:pt modelId="{48285D2A-F733-48E0-B72B-78EC916A2F21}" type="pres">
      <dgm:prSet presAssocID="{F834B2BE-DE2F-4140-A342-58283E2015CD}" presName="background2" presStyleLbl="node2" presStyleIdx="7" presStyleCnt="10"/>
      <dgm:spPr/>
    </dgm:pt>
    <dgm:pt modelId="{1F427441-C0D2-43F3-9435-691F44BABBE7}" type="pres">
      <dgm:prSet presAssocID="{F834B2BE-DE2F-4140-A342-58283E2015CD}" presName="text2" presStyleLbl="fgAcc2" presStyleIdx="7" presStyleCnt="10" custScaleX="894644" custScaleY="4118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1723F7-5C71-4516-A184-1AFDA76E7AB7}" type="pres">
      <dgm:prSet presAssocID="{F834B2BE-DE2F-4140-A342-58283E2015CD}" presName="hierChild3" presStyleCnt="0"/>
      <dgm:spPr/>
    </dgm:pt>
    <dgm:pt modelId="{A76F1D30-11A5-4935-82B3-D62ECAD6B7FE}" type="pres">
      <dgm:prSet presAssocID="{0898529C-5C26-4DD4-9271-5B920A97D8AA}" presName="Name17" presStyleLbl="parChTrans1D3" presStyleIdx="7" presStyleCnt="10"/>
      <dgm:spPr/>
      <dgm:t>
        <a:bodyPr/>
        <a:lstStyle/>
        <a:p>
          <a:endParaRPr lang="en-US"/>
        </a:p>
      </dgm:t>
    </dgm:pt>
    <dgm:pt modelId="{38CA5CB2-25E5-474A-9BFB-24E18CCE0737}" type="pres">
      <dgm:prSet presAssocID="{315B001E-1670-413D-A90F-5FBBD996E59F}" presName="hierRoot3" presStyleCnt="0"/>
      <dgm:spPr/>
    </dgm:pt>
    <dgm:pt modelId="{A367F11A-1B8E-49AF-8673-F1A80A4CEB9A}" type="pres">
      <dgm:prSet presAssocID="{315B001E-1670-413D-A90F-5FBBD996E59F}" presName="composite3" presStyleCnt="0"/>
      <dgm:spPr/>
    </dgm:pt>
    <dgm:pt modelId="{B744CF09-6EEA-4423-B048-F66D7C4C89E6}" type="pres">
      <dgm:prSet presAssocID="{315B001E-1670-413D-A90F-5FBBD996E59F}" presName="background3" presStyleLbl="node3" presStyleIdx="7" presStyleCnt="10"/>
      <dgm:spPr/>
    </dgm:pt>
    <dgm:pt modelId="{800FA956-ED88-40BA-9327-5333B5E66044}" type="pres">
      <dgm:prSet presAssocID="{315B001E-1670-413D-A90F-5FBBD996E59F}" presName="text3" presStyleLbl="fgAcc3" presStyleIdx="7" presStyleCnt="10" custScaleX="649319" custScaleY="80445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806BCD4-F682-4127-9356-1D42CB3CED5D}" type="pres">
      <dgm:prSet presAssocID="{315B001E-1670-413D-A90F-5FBBD996E59F}" presName="hierChild4" presStyleCnt="0"/>
      <dgm:spPr/>
    </dgm:pt>
    <dgm:pt modelId="{0521527F-3BAB-4DAE-8B0E-2CCEC1279744}" type="pres">
      <dgm:prSet presAssocID="{D18AE0F1-B2BA-42F6-8724-5A571E56BB91}" presName="Name10" presStyleLbl="parChTrans1D2" presStyleIdx="8" presStyleCnt="10"/>
      <dgm:spPr/>
      <dgm:t>
        <a:bodyPr/>
        <a:lstStyle/>
        <a:p>
          <a:endParaRPr lang="en-US"/>
        </a:p>
      </dgm:t>
    </dgm:pt>
    <dgm:pt modelId="{72BB6913-7482-4BE4-A437-ED77B4FDA550}" type="pres">
      <dgm:prSet presAssocID="{980BFD80-054F-492F-A207-B6DF5C843286}" presName="hierRoot2" presStyleCnt="0"/>
      <dgm:spPr/>
    </dgm:pt>
    <dgm:pt modelId="{C8E33B5F-9BEB-4DE4-B8DE-EFCEA3957E85}" type="pres">
      <dgm:prSet presAssocID="{980BFD80-054F-492F-A207-B6DF5C843286}" presName="composite2" presStyleCnt="0"/>
      <dgm:spPr/>
    </dgm:pt>
    <dgm:pt modelId="{C4366541-D372-46FC-91E0-34729FC9A357}" type="pres">
      <dgm:prSet presAssocID="{980BFD80-054F-492F-A207-B6DF5C843286}" presName="background2" presStyleLbl="node2" presStyleIdx="8" presStyleCnt="10"/>
      <dgm:spPr/>
    </dgm:pt>
    <dgm:pt modelId="{4C1CA54B-66DE-4797-8C46-3F6CA40C4DFC}" type="pres">
      <dgm:prSet presAssocID="{980BFD80-054F-492F-A207-B6DF5C843286}" presName="text2" presStyleLbl="fgAcc2" presStyleIdx="8" presStyleCnt="10" custScaleX="768589" custScaleY="3606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8CC8AE0-77CB-4A26-A6DF-5465B1407217}" type="pres">
      <dgm:prSet presAssocID="{980BFD80-054F-492F-A207-B6DF5C843286}" presName="hierChild3" presStyleCnt="0"/>
      <dgm:spPr/>
    </dgm:pt>
    <dgm:pt modelId="{F33F25C1-FF3E-4A97-AFF1-228F9A4520CF}" type="pres">
      <dgm:prSet presAssocID="{581756FB-B61C-43A6-9092-279378343554}" presName="Name17" presStyleLbl="parChTrans1D3" presStyleIdx="8" presStyleCnt="10"/>
      <dgm:spPr/>
      <dgm:t>
        <a:bodyPr/>
        <a:lstStyle/>
        <a:p>
          <a:endParaRPr lang="en-US"/>
        </a:p>
      </dgm:t>
    </dgm:pt>
    <dgm:pt modelId="{0029B7E3-2BE8-430E-B2FF-DAECACDF8332}" type="pres">
      <dgm:prSet presAssocID="{509701EE-D175-4C75-9E17-0501B19072D4}" presName="hierRoot3" presStyleCnt="0"/>
      <dgm:spPr/>
    </dgm:pt>
    <dgm:pt modelId="{7DC7EE1F-F4BD-42D0-B1EA-E3081E882F2F}" type="pres">
      <dgm:prSet presAssocID="{509701EE-D175-4C75-9E17-0501B19072D4}" presName="composite3" presStyleCnt="0"/>
      <dgm:spPr/>
    </dgm:pt>
    <dgm:pt modelId="{4CBA6E95-C9E8-4558-BC49-FDC420FE38BD}" type="pres">
      <dgm:prSet presAssocID="{509701EE-D175-4C75-9E17-0501B19072D4}" presName="background3" presStyleLbl="node3" presStyleIdx="8" presStyleCnt="10"/>
      <dgm:spPr/>
    </dgm:pt>
    <dgm:pt modelId="{53B7795E-8369-4FDD-A0B0-7F160A232AED}" type="pres">
      <dgm:prSet presAssocID="{509701EE-D175-4C75-9E17-0501B19072D4}" presName="text3" presStyleLbl="fgAcc3" presStyleIdx="8" presStyleCnt="10" custScaleX="573902" custScaleY="3686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567FC23-E12A-4569-811A-E3ED234C0C8E}" type="pres">
      <dgm:prSet presAssocID="{509701EE-D175-4C75-9E17-0501B19072D4}" presName="hierChild4" presStyleCnt="0"/>
      <dgm:spPr/>
    </dgm:pt>
    <dgm:pt modelId="{29E0710C-B138-4F74-A81C-DA3E2A7F94C6}" type="pres">
      <dgm:prSet presAssocID="{5E096291-04B3-4089-AD69-BA08827EF9AE}" presName="Name10" presStyleLbl="parChTrans1D2" presStyleIdx="9" presStyleCnt="10"/>
      <dgm:spPr/>
      <dgm:t>
        <a:bodyPr/>
        <a:lstStyle/>
        <a:p>
          <a:endParaRPr lang="en-US"/>
        </a:p>
      </dgm:t>
    </dgm:pt>
    <dgm:pt modelId="{1CD07BCB-E65B-4CE8-ABDE-C3745C61C224}" type="pres">
      <dgm:prSet presAssocID="{464ABD40-A2AE-4B49-902C-64CF690B6237}" presName="hierRoot2" presStyleCnt="0"/>
      <dgm:spPr/>
    </dgm:pt>
    <dgm:pt modelId="{86C5F450-3D6A-425F-A3D3-983CF01C3A4E}" type="pres">
      <dgm:prSet presAssocID="{464ABD40-A2AE-4B49-902C-64CF690B6237}" presName="composite2" presStyleCnt="0"/>
      <dgm:spPr/>
    </dgm:pt>
    <dgm:pt modelId="{CEC02379-8785-4CF8-A278-B5C2489D1604}" type="pres">
      <dgm:prSet presAssocID="{464ABD40-A2AE-4B49-902C-64CF690B6237}" presName="background2" presStyleLbl="node2" presStyleIdx="9" presStyleCnt="10"/>
      <dgm:spPr/>
    </dgm:pt>
    <dgm:pt modelId="{F0CEDF65-13F7-4365-A9A0-C6567D0B972D}" type="pres">
      <dgm:prSet presAssocID="{464ABD40-A2AE-4B49-902C-64CF690B6237}" presName="text2" presStyleLbl="fgAcc2" presStyleIdx="9" presStyleCnt="10" custScaleX="889559" custScaleY="33268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CA6CEFA-38EC-4DDD-BA7C-57B1DA37DCC4}" type="pres">
      <dgm:prSet presAssocID="{464ABD40-A2AE-4B49-902C-64CF690B6237}" presName="hierChild3" presStyleCnt="0"/>
      <dgm:spPr/>
    </dgm:pt>
    <dgm:pt modelId="{0473032B-52E4-460D-9803-B14096E8DFFA}" type="pres">
      <dgm:prSet presAssocID="{27FF2880-832E-4278-A641-6D5DCA28050F}" presName="Name17" presStyleLbl="parChTrans1D3" presStyleIdx="9" presStyleCnt="10"/>
      <dgm:spPr/>
      <dgm:t>
        <a:bodyPr/>
        <a:lstStyle/>
        <a:p>
          <a:endParaRPr lang="en-US"/>
        </a:p>
      </dgm:t>
    </dgm:pt>
    <dgm:pt modelId="{B539E7E1-509C-4F67-81DE-97AB6A919222}" type="pres">
      <dgm:prSet presAssocID="{F18A61BC-43F2-45E6-AAF2-9AD7B6868395}" presName="hierRoot3" presStyleCnt="0"/>
      <dgm:spPr/>
    </dgm:pt>
    <dgm:pt modelId="{30545EDA-8720-4E31-B00D-60818F3085FD}" type="pres">
      <dgm:prSet presAssocID="{F18A61BC-43F2-45E6-AAF2-9AD7B6868395}" presName="composite3" presStyleCnt="0"/>
      <dgm:spPr/>
    </dgm:pt>
    <dgm:pt modelId="{BE98ED65-DB60-470B-97A1-E204BC74B4B5}" type="pres">
      <dgm:prSet presAssocID="{F18A61BC-43F2-45E6-AAF2-9AD7B6868395}" presName="background3" presStyleLbl="node3" presStyleIdx="9" presStyleCnt="10"/>
      <dgm:spPr/>
    </dgm:pt>
    <dgm:pt modelId="{E02A4BF0-A485-4346-B09D-6BAF87EA563B}" type="pres">
      <dgm:prSet presAssocID="{F18A61BC-43F2-45E6-AAF2-9AD7B6868395}" presName="text3" presStyleLbl="fgAcc3" presStyleIdx="9" presStyleCnt="10" custScaleX="752492" custScaleY="76863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0CAE8AA-AF9D-4EDC-A5E5-79A4CEE04D8B}" type="pres">
      <dgm:prSet presAssocID="{F18A61BC-43F2-45E6-AAF2-9AD7B6868395}" presName="hierChild4" presStyleCnt="0"/>
      <dgm:spPr/>
    </dgm:pt>
  </dgm:ptLst>
  <dgm:cxnLst>
    <dgm:cxn modelId="{50291262-88FD-4000-99B9-4DFCEE1BD7A2}" type="presOf" srcId="{317D41CC-5FA3-40CE-BFB9-B92283304FBA}" destId="{79684B79-6F49-4575-B648-790C2737F463}" srcOrd="0" destOrd="0" presId="urn:microsoft.com/office/officeart/2005/8/layout/hierarchy1"/>
    <dgm:cxn modelId="{F64A2B54-0CAB-439E-AA4A-BB8E45A11AE6}" srcId="{8EDB4952-3364-499D-AF14-7868E441EABB}" destId="{CFE2BB0B-D1BF-442E-BAB2-8A4E0BE7B038}" srcOrd="0" destOrd="0" parTransId="{2BB7CC56-2B98-4D48-AC4D-DD9DD43C5BC7}" sibTransId="{AF16334C-DB86-42D2-8F6E-C509BA2EC860}"/>
    <dgm:cxn modelId="{BFDEE426-84E4-4F47-A9A8-7D45CCC892E4}" type="presOf" srcId="{D5C411A7-436D-4D33-B780-245BA57A0082}" destId="{799ACFDD-4D50-4755-84A4-EAFEF630958A}" srcOrd="0" destOrd="0" presId="urn:microsoft.com/office/officeart/2005/8/layout/hierarchy1"/>
    <dgm:cxn modelId="{C9539EC1-20D4-4F17-97A5-BD3320A8ED0C}" type="presOf" srcId="{27FF2880-832E-4278-A641-6D5DCA28050F}" destId="{0473032B-52E4-460D-9803-B14096E8DFFA}" srcOrd="0" destOrd="0" presId="urn:microsoft.com/office/officeart/2005/8/layout/hierarchy1"/>
    <dgm:cxn modelId="{80C8CC93-EF41-40A2-9157-2898001EDC59}" type="presOf" srcId="{9FC009F9-E146-4C45-A1D5-DF6C4EB18841}" destId="{23C8FC53-02BA-4DDC-8398-04ABA18C1DF8}" srcOrd="0" destOrd="0" presId="urn:microsoft.com/office/officeart/2005/8/layout/hierarchy1"/>
    <dgm:cxn modelId="{C85DBB21-0998-4459-85A5-684E9642AD4D}" type="presOf" srcId="{F834B2BE-DE2F-4140-A342-58283E2015CD}" destId="{1F427441-C0D2-43F3-9435-691F44BABBE7}" srcOrd="0" destOrd="0" presId="urn:microsoft.com/office/officeart/2005/8/layout/hierarchy1"/>
    <dgm:cxn modelId="{4315AB12-B097-4F34-949B-B2F08DF3E9E7}" type="presOf" srcId="{6C8BBA6D-0FB0-4823-A09F-A53DF6246FF6}" destId="{7A16B9E0-41AF-4825-B355-936C79866775}" srcOrd="0" destOrd="0" presId="urn:microsoft.com/office/officeart/2005/8/layout/hierarchy1"/>
    <dgm:cxn modelId="{E8CA5BA4-A0EF-49CA-81FE-50DAD92CB867}" srcId="{6C8BBA6D-0FB0-4823-A09F-A53DF6246FF6}" destId="{9BF1AB2D-FDA4-4DF1-9245-5104090C14BC}" srcOrd="0" destOrd="0" parTransId="{D8E5EDCA-9BE6-4D54-8B9B-365D7D8C6AF3}" sibTransId="{9632B353-037A-4538-95C9-822BB8BDE85D}"/>
    <dgm:cxn modelId="{4CA10A92-6F65-4C39-A25C-8ABCE232B417}" type="presOf" srcId="{72978F20-9EC0-4F6F-ACAE-45389A7A64C9}" destId="{779EBD03-71EF-4957-B91D-CE84434292C2}" srcOrd="0" destOrd="0" presId="urn:microsoft.com/office/officeart/2005/8/layout/hierarchy1"/>
    <dgm:cxn modelId="{286BA1B5-85B1-47BE-AA3B-7A4E883BA192}" srcId="{6C8BBA6D-0FB0-4823-A09F-A53DF6246FF6}" destId="{8EDB4952-3364-499D-AF14-7868E441EABB}" srcOrd="1" destOrd="0" parTransId="{5318378C-858C-48C7-8DD9-85DACC8E5ECD}" sibTransId="{0FA2EC81-7EF9-4956-9116-7BA74A4A4B4B}"/>
    <dgm:cxn modelId="{A3EED12C-9B20-47A4-AE74-A737E2C28F5A}" type="presOf" srcId="{D8E5EDCA-9BE6-4D54-8B9B-365D7D8C6AF3}" destId="{8AC7D385-EA16-4963-A368-E2A606B5F13A}" srcOrd="0" destOrd="0" presId="urn:microsoft.com/office/officeart/2005/8/layout/hierarchy1"/>
    <dgm:cxn modelId="{44B36F93-B42C-4344-9458-DD45ADB1C484}" type="presOf" srcId="{D18AE0F1-B2BA-42F6-8724-5A571E56BB91}" destId="{0521527F-3BAB-4DAE-8B0E-2CCEC1279744}" srcOrd="0" destOrd="0" presId="urn:microsoft.com/office/officeart/2005/8/layout/hierarchy1"/>
    <dgm:cxn modelId="{29222620-7F03-4F49-A264-0D6F393BCB5D}" type="presOf" srcId="{464ABD40-A2AE-4B49-902C-64CF690B6237}" destId="{F0CEDF65-13F7-4365-A9A0-C6567D0B972D}" srcOrd="0" destOrd="0" presId="urn:microsoft.com/office/officeart/2005/8/layout/hierarchy1"/>
    <dgm:cxn modelId="{2FAAC845-F1C1-4A3D-A301-26A98A2DD973}" srcId="{317D41CC-5FA3-40CE-BFB9-B92283304FBA}" destId="{BB5F242F-DA56-433E-A346-C7DB59CF955F}" srcOrd="0" destOrd="0" parTransId="{1DF7E550-C9B2-4A81-BC09-1FB517320875}" sibTransId="{08266094-EDD2-4CCB-A33A-F34FD478070D}"/>
    <dgm:cxn modelId="{6BB831F6-20BB-4354-94D9-02A014488ADE}" type="presOf" srcId="{5E096291-04B3-4089-AD69-BA08827EF9AE}" destId="{29E0710C-B138-4F74-A81C-DA3E2A7F94C6}" srcOrd="0" destOrd="0" presId="urn:microsoft.com/office/officeart/2005/8/layout/hierarchy1"/>
    <dgm:cxn modelId="{82CF8AB7-8455-426D-B769-26923FAC037D}" srcId="{6C8BBA6D-0FB0-4823-A09F-A53DF6246FF6}" destId="{464ABD40-A2AE-4B49-902C-64CF690B6237}" srcOrd="9" destOrd="0" parTransId="{5E096291-04B3-4089-AD69-BA08827EF9AE}" sibTransId="{212D90D4-E217-4153-A9EA-FC5F8724F720}"/>
    <dgm:cxn modelId="{6D73B112-F04E-4B1C-8E62-3D56342E0D7C}" type="presOf" srcId="{8B3FB750-F172-42B5-9BAD-9DA29E3DFF4A}" destId="{7B9EEC4F-CBA7-49EB-B7C2-9F20A26030DB}" srcOrd="0" destOrd="0" presId="urn:microsoft.com/office/officeart/2005/8/layout/hierarchy1"/>
    <dgm:cxn modelId="{46EB7186-B32D-4075-824A-9A9E01DFCB4C}" type="presOf" srcId="{2BB7CC56-2B98-4D48-AC4D-DD9DD43C5BC7}" destId="{70E48C4A-A059-4BEA-858D-0404A6EF974E}" srcOrd="0" destOrd="0" presId="urn:microsoft.com/office/officeart/2005/8/layout/hierarchy1"/>
    <dgm:cxn modelId="{A8CD6397-3745-46AC-89FC-900CAA15F3B2}" srcId="{1947C645-1563-44EA-8A54-521CE41384F2}" destId="{D5C411A7-436D-4D33-B780-245BA57A0082}" srcOrd="0" destOrd="0" parTransId="{CD0BD118-1B70-4D03-862D-3C88465A761A}" sibTransId="{EF0DD76E-B76B-4CAC-B203-369C21666214}"/>
    <dgm:cxn modelId="{E0FB59DC-CBF4-42B3-B759-0257FA9BCF5B}" type="presOf" srcId="{581756FB-B61C-43A6-9092-279378343554}" destId="{F33F25C1-FF3E-4A97-AFF1-228F9A4520CF}" srcOrd="0" destOrd="0" presId="urn:microsoft.com/office/officeart/2005/8/layout/hierarchy1"/>
    <dgm:cxn modelId="{06F49B31-0410-407A-ADE6-B88DD0833437}" srcId="{980BFD80-054F-492F-A207-B6DF5C843286}" destId="{509701EE-D175-4C75-9E17-0501B19072D4}" srcOrd="0" destOrd="0" parTransId="{581756FB-B61C-43A6-9092-279378343554}" sibTransId="{C3F381EB-45E8-4BC4-8D29-C45469B01EFF}"/>
    <dgm:cxn modelId="{D690D2B6-DA24-4F87-A625-771279A59652}" type="presOf" srcId="{964A0F39-CAF0-4BA6-BC56-4F098B0EBC63}" destId="{7D88ACE6-9EF3-4CEC-9CF1-C92E65263BAF}" srcOrd="0" destOrd="0" presId="urn:microsoft.com/office/officeart/2005/8/layout/hierarchy1"/>
    <dgm:cxn modelId="{8291CD6B-0525-4EB3-9AA4-13654C0AEF14}" type="presOf" srcId="{93DAF9E6-0770-4AB3-9A48-FA248BBDF960}" destId="{9643CF7D-138E-460F-B847-4A4CA8CC0336}" srcOrd="0" destOrd="0" presId="urn:microsoft.com/office/officeart/2005/8/layout/hierarchy1"/>
    <dgm:cxn modelId="{5F788EA4-39F8-4161-98C2-B08D2EE5F576}" srcId="{95A8AC19-312C-418D-B88D-8690A42980DF}" destId="{8B3FB750-F172-42B5-9BAD-9DA29E3DFF4A}" srcOrd="0" destOrd="0" parTransId="{2FC73EBD-F16C-46DD-B3A9-E20DBE5E8875}" sibTransId="{409ABA8E-FE6C-4A45-8F36-2F2D1482F436}"/>
    <dgm:cxn modelId="{0725F25A-C617-4FB1-8D27-18214ECC5C2B}" type="presOf" srcId="{2C543B7E-96B9-42AF-B4E4-494CDFCCF38D}" destId="{971A6481-DBD9-419E-A036-F47958320F89}" srcOrd="0" destOrd="0" presId="urn:microsoft.com/office/officeart/2005/8/layout/hierarchy1"/>
    <dgm:cxn modelId="{CF547351-D8F7-4993-9BCE-9AE39E75182F}" type="presOf" srcId="{CFE2BB0B-D1BF-442E-BAB2-8A4E0BE7B038}" destId="{20B70863-826C-4593-962A-9BE359942EA3}" srcOrd="0" destOrd="0" presId="urn:microsoft.com/office/officeart/2005/8/layout/hierarchy1"/>
    <dgm:cxn modelId="{7C80EBF4-BEED-448A-B49E-6D285DBD5AC6}" srcId="{72978F20-9EC0-4F6F-ACAE-45389A7A64C9}" destId="{2B58B750-7C2F-4FD2-9BBC-767E3CC185E8}" srcOrd="0" destOrd="0" parTransId="{BD99B16D-4AFE-4F66-8323-0F7A2C4BCC70}" sibTransId="{89A910B3-5D0D-4055-BF63-BFE0B860DBAE}"/>
    <dgm:cxn modelId="{D1FD8591-63EB-4A0A-8ED9-2DE79104F7C1}" srcId="{6C8BBA6D-0FB0-4823-A09F-A53DF6246FF6}" destId="{95A8AC19-312C-418D-B88D-8690A42980DF}" srcOrd="4" destOrd="0" parTransId="{45B643C1-367D-43E0-B131-1863256E6882}" sibTransId="{19F34071-4AD3-432E-9FFF-8A88AE8DDF95}"/>
    <dgm:cxn modelId="{9B704087-4234-4409-8EFC-B311FB1CB92B}" srcId="{6C8BBA6D-0FB0-4823-A09F-A53DF6246FF6}" destId="{8B3B59D9-1C51-4BB8-B9B6-AEF0A0CA72CA}" srcOrd="2" destOrd="0" parTransId="{3E353033-80D4-4F03-ACE9-B3BBF55B9E65}" sibTransId="{C38FD15F-BC3C-4E9B-B200-6E4CA03580E5}"/>
    <dgm:cxn modelId="{4DAE203E-0655-4218-A307-9E5321AFC019}" type="presOf" srcId="{45B643C1-367D-43E0-B131-1863256E6882}" destId="{FF778E30-83EA-440C-BE44-731F27A761F4}" srcOrd="0" destOrd="0" presId="urn:microsoft.com/office/officeart/2005/8/layout/hierarchy1"/>
    <dgm:cxn modelId="{E50BA0E9-4E32-42CD-897C-ED7FC267C9CE}" type="presOf" srcId="{F18A61BC-43F2-45E6-AAF2-9AD7B6868395}" destId="{E02A4BF0-A485-4346-B09D-6BAF87EA563B}" srcOrd="0" destOrd="0" presId="urn:microsoft.com/office/officeart/2005/8/layout/hierarchy1"/>
    <dgm:cxn modelId="{FBD899EC-B38E-4328-B686-2AA0BE9DA7DF}" type="presOf" srcId="{3E353033-80D4-4F03-ACE9-B3BBF55B9E65}" destId="{642887B5-6A87-490F-ABEC-81BF48F80B17}" srcOrd="0" destOrd="0" presId="urn:microsoft.com/office/officeart/2005/8/layout/hierarchy1"/>
    <dgm:cxn modelId="{95DE1E4D-C405-4EC9-96FF-B53C808F7F88}" type="presOf" srcId="{8B3B59D9-1C51-4BB8-B9B6-AEF0A0CA72CA}" destId="{F5F89420-4602-4C96-BEF8-385CEF523E94}" srcOrd="0" destOrd="0" presId="urn:microsoft.com/office/officeart/2005/8/layout/hierarchy1"/>
    <dgm:cxn modelId="{6F82B763-C7A1-422A-9770-0F475CEE640A}" type="presOf" srcId="{5318378C-858C-48C7-8DD9-85DACC8E5ECD}" destId="{4B395C47-2CA0-48B9-8387-11299730758B}" srcOrd="0" destOrd="0" presId="urn:microsoft.com/office/officeart/2005/8/layout/hierarchy1"/>
    <dgm:cxn modelId="{868C3F5F-8719-487D-B6A4-2649E51108A6}" type="presOf" srcId="{9DAAF5B5-65B4-429D-9906-5080AE4030BC}" destId="{EE758E48-B7B2-453E-9EB5-87A2150D4005}" srcOrd="0" destOrd="0" presId="urn:microsoft.com/office/officeart/2005/8/layout/hierarchy1"/>
    <dgm:cxn modelId="{07C55DC7-4B65-459A-81C3-B1F04B53D8F5}" type="presOf" srcId="{CD0BD118-1B70-4D03-862D-3C88465A761A}" destId="{22C0950D-7C3E-4FCE-B3D3-64037A8ED87E}" srcOrd="0" destOrd="0" presId="urn:microsoft.com/office/officeart/2005/8/layout/hierarchy1"/>
    <dgm:cxn modelId="{167ECDE0-941E-4CFD-913D-705CC18CEFA7}" type="presOf" srcId="{560ACC0C-2B22-4F01-AB8C-8D6D2DE9DAF6}" destId="{988E03A0-9EA6-4E99-9D1B-15C82FD95935}" srcOrd="0" destOrd="0" presId="urn:microsoft.com/office/officeart/2005/8/layout/hierarchy1"/>
    <dgm:cxn modelId="{0ADAA7FB-566B-4DDF-8F5D-494374ED4255}" srcId="{6C8BBA6D-0FB0-4823-A09F-A53DF6246FF6}" destId="{F834B2BE-DE2F-4140-A342-58283E2015CD}" srcOrd="7" destOrd="0" parTransId="{560ACC0C-2B22-4F01-AB8C-8D6D2DE9DAF6}" sibTransId="{21D0AE0E-E5F9-4F33-BBF1-D92C51D7038C}"/>
    <dgm:cxn modelId="{B1E74EF5-A1A5-4BEA-9D29-99894BFC3946}" srcId="{6C8BBA6D-0FB0-4823-A09F-A53DF6246FF6}" destId="{980BFD80-054F-492F-A207-B6DF5C843286}" srcOrd="8" destOrd="0" parTransId="{D18AE0F1-B2BA-42F6-8724-5A571E56BB91}" sibTransId="{CBB0B992-63AC-461B-870F-3EB823EAD6AD}"/>
    <dgm:cxn modelId="{C900EE3E-5B46-4AB8-B073-C55B9B2BACE1}" srcId="{6C8BBA6D-0FB0-4823-A09F-A53DF6246FF6}" destId="{72978F20-9EC0-4F6F-ACAE-45389A7A64C9}" srcOrd="6" destOrd="0" parTransId="{56A8648B-07E6-43B2-BCD9-16CA61389047}" sibTransId="{FEB6AB34-FEB7-4BFA-86E1-A69A09D4BF97}"/>
    <dgm:cxn modelId="{A5151867-DD60-483F-9FFE-D2AD589D464C}" srcId="{3AEFAED7-5387-4CF3-AF59-8A1BD237A8BA}" destId="{6C8BBA6D-0FB0-4823-A09F-A53DF6246FF6}" srcOrd="0" destOrd="0" parTransId="{C9568F02-F27D-4947-843C-87BC775C3D82}" sibTransId="{A7962BB9-77FE-40FF-91BD-372BD0B94E5C}"/>
    <dgm:cxn modelId="{F0967DAB-BF5D-41CF-8050-820CF1B9E7AC}" type="presOf" srcId="{0898529C-5C26-4DD4-9271-5B920A97D8AA}" destId="{A76F1D30-11A5-4935-82B3-D62ECAD6B7FE}" srcOrd="0" destOrd="0" presId="urn:microsoft.com/office/officeart/2005/8/layout/hierarchy1"/>
    <dgm:cxn modelId="{F9FFB993-63A1-425B-AF8B-186C67ECA130}" srcId="{6C8BBA6D-0FB0-4823-A09F-A53DF6246FF6}" destId="{1947C645-1563-44EA-8A54-521CE41384F2}" srcOrd="3" destOrd="0" parTransId="{93DAF9E6-0770-4AB3-9A48-FA248BBDF960}" sibTransId="{A6EF032B-F175-4827-BED6-D37DE3A64D20}"/>
    <dgm:cxn modelId="{20AAD4FF-6512-47EE-9E9D-375E28243B4B}" type="presOf" srcId="{980BFD80-054F-492F-A207-B6DF5C843286}" destId="{4C1CA54B-66DE-4797-8C46-3F6CA40C4DFC}" srcOrd="0" destOrd="0" presId="urn:microsoft.com/office/officeart/2005/8/layout/hierarchy1"/>
    <dgm:cxn modelId="{50252DA9-1480-45C8-B3BD-763C724D95C8}" srcId="{9BF1AB2D-FDA4-4DF1-9245-5104090C14BC}" destId="{9FC009F9-E146-4C45-A1D5-DF6C4EB18841}" srcOrd="0" destOrd="0" parTransId="{964A0F39-CAF0-4BA6-BC56-4F098B0EBC63}" sibTransId="{8133A9B8-24C4-4795-BD0C-13723671BF38}"/>
    <dgm:cxn modelId="{0C872E1C-65A2-4386-8B60-DA3B275F5426}" srcId="{F834B2BE-DE2F-4140-A342-58283E2015CD}" destId="{315B001E-1670-413D-A90F-5FBBD996E59F}" srcOrd="0" destOrd="0" parTransId="{0898529C-5C26-4DD4-9271-5B920A97D8AA}" sibTransId="{5D185762-A05A-4D64-9ADC-68CE52662D0E}"/>
    <dgm:cxn modelId="{81FD581C-45FE-4A30-924D-777A1546CCC7}" type="presOf" srcId="{BB5F242F-DA56-433E-A346-C7DB59CF955F}" destId="{850A9A9E-DDD9-43C4-9152-87D86AC5FD44}" srcOrd="0" destOrd="0" presId="urn:microsoft.com/office/officeart/2005/8/layout/hierarchy1"/>
    <dgm:cxn modelId="{B21E9A88-56F2-48B7-A2D3-94AAB27754BC}" type="presOf" srcId="{315B001E-1670-413D-A90F-5FBBD996E59F}" destId="{800FA956-ED88-40BA-9327-5333B5E66044}" srcOrd="0" destOrd="0" presId="urn:microsoft.com/office/officeart/2005/8/layout/hierarchy1"/>
    <dgm:cxn modelId="{F3976A48-4068-428C-9CA0-1D83D76B8342}" type="presOf" srcId="{3AEFAED7-5387-4CF3-AF59-8A1BD237A8BA}" destId="{6523FBD2-84C8-476E-A5DC-B22DEB977182}" srcOrd="0" destOrd="0" presId="urn:microsoft.com/office/officeart/2005/8/layout/hierarchy1"/>
    <dgm:cxn modelId="{F2C59F28-F26E-456E-9CEE-F267D3BD28DE}" srcId="{6C8BBA6D-0FB0-4823-A09F-A53DF6246FF6}" destId="{317D41CC-5FA3-40CE-BFB9-B92283304FBA}" srcOrd="5" destOrd="0" parTransId="{2C543B7E-96B9-42AF-B4E4-494CDFCCF38D}" sibTransId="{E33C0D1B-EAED-41C0-A0ED-42A78F74BD93}"/>
    <dgm:cxn modelId="{397305B0-7C18-4FBE-9D02-54416BDC9233}" srcId="{464ABD40-A2AE-4B49-902C-64CF690B6237}" destId="{F18A61BC-43F2-45E6-AAF2-9AD7B6868395}" srcOrd="0" destOrd="0" parTransId="{27FF2880-832E-4278-A641-6D5DCA28050F}" sibTransId="{2E57764F-C44D-4A64-A8B4-1FAAC70DC349}"/>
    <dgm:cxn modelId="{6D58FD02-092A-4FFF-A06E-F01D93026C4E}" type="presOf" srcId="{9BF1AB2D-FDA4-4DF1-9245-5104090C14BC}" destId="{945D4208-DB7A-4686-997A-82E823A6904F}" srcOrd="0" destOrd="0" presId="urn:microsoft.com/office/officeart/2005/8/layout/hierarchy1"/>
    <dgm:cxn modelId="{36859168-2DB5-49BC-9D17-D842DA8CFD65}" type="presOf" srcId="{1947C645-1563-44EA-8A54-521CE41384F2}" destId="{659EEB9C-DF45-4E2E-B35C-6866D5B12CA1}" srcOrd="0" destOrd="0" presId="urn:microsoft.com/office/officeart/2005/8/layout/hierarchy1"/>
    <dgm:cxn modelId="{8F010872-13C7-40E3-8487-81F86657551E}" type="presOf" srcId="{17C6391E-1413-47B8-A9E9-5D1DF0F18AFE}" destId="{EB951A20-F194-44CA-AA7D-5856F36B3A6B}" srcOrd="0" destOrd="0" presId="urn:microsoft.com/office/officeart/2005/8/layout/hierarchy1"/>
    <dgm:cxn modelId="{F51AE098-8857-4C74-B4A1-D48C30D3CB93}" type="presOf" srcId="{95A8AC19-312C-418D-B88D-8690A42980DF}" destId="{CFDF280F-5C32-4185-A0E9-DBEDA568254C}" srcOrd="0" destOrd="0" presId="urn:microsoft.com/office/officeart/2005/8/layout/hierarchy1"/>
    <dgm:cxn modelId="{A07F2615-3833-4794-86CB-EE7AB6D95C47}" type="presOf" srcId="{1DF7E550-C9B2-4A81-BC09-1FB517320875}" destId="{4AE42333-093C-4B8E-8EC7-C54C46A9E4B3}" srcOrd="0" destOrd="0" presId="urn:microsoft.com/office/officeart/2005/8/layout/hierarchy1"/>
    <dgm:cxn modelId="{25A4245E-89B2-4FD1-AD4A-2710E0EEBC78}" type="presOf" srcId="{2B58B750-7C2F-4FD2-9BBC-767E3CC185E8}" destId="{465417A1-5BEB-49F3-B6E3-8030DC7764A3}" srcOrd="0" destOrd="0" presId="urn:microsoft.com/office/officeart/2005/8/layout/hierarchy1"/>
    <dgm:cxn modelId="{454E939F-03EF-4DB7-8BD2-8CDB1F233751}" srcId="{8B3B59D9-1C51-4BB8-B9B6-AEF0A0CA72CA}" destId="{17C6391E-1413-47B8-A9E9-5D1DF0F18AFE}" srcOrd="0" destOrd="0" parTransId="{9DAAF5B5-65B4-429D-9906-5080AE4030BC}" sibTransId="{71ABF4AF-3186-412E-8262-E015DA49934C}"/>
    <dgm:cxn modelId="{4F722F3E-2792-4226-9393-021AAD95AA02}" type="presOf" srcId="{2FC73EBD-F16C-46DD-B3A9-E20DBE5E8875}" destId="{023E7329-FCD1-4FD3-A147-6EAAEF64A3C7}" srcOrd="0" destOrd="0" presId="urn:microsoft.com/office/officeart/2005/8/layout/hierarchy1"/>
    <dgm:cxn modelId="{9CF1E3FB-5D32-4D63-AFDF-DF6FDE71E2C1}" type="presOf" srcId="{BD99B16D-4AFE-4F66-8323-0F7A2C4BCC70}" destId="{9E76AA89-73B0-4883-B10F-218547786A2F}" srcOrd="0" destOrd="0" presId="urn:microsoft.com/office/officeart/2005/8/layout/hierarchy1"/>
    <dgm:cxn modelId="{B5A28E46-053C-457A-962A-468FC0D6FF3B}" type="presOf" srcId="{8EDB4952-3364-499D-AF14-7868E441EABB}" destId="{06A99ABA-FD1D-4F0A-8D58-1F7B7D4B74B5}" srcOrd="0" destOrd="0" presId="urn:microsoft.com/office/officeart/2005/8/layout/hierarchy1"/>
    <dgm:cxn modelId="{D4FB8800-2673-4789-B87A-D9DB028A34AC}" type="presOf" srcId="{509701EE-D175-4C75-9E17-0501B19072D4}" destId="{53B7795E-8369-4FDD-A0B0-7F160A232AED}" srcOrd="0" destOrd="0" presId="urn:microsoft.com/office/officeart/2005/8/layout/hierarchy1"/>
    <dgm:cxn modelId="{98AD307E-20F5-49E2-9EAD-B9E826E6826F}" type="presOf" srcId="{56A8648B-07E6-43B2-BCD9-16CA61389047}" destId="{E8B44F44-95CC-4DAB-AE43-1E843711FC48}" srcOrd="0" destOrd="0" presId="urn:microsoft.com/office/officeart/2005/8/layout/hierarchy1"/>
    <dgm:cxn modelId="{5D0D548A-C9C8-4E86-93F2-47BC46A126B7}" type="presParOf" srcId="{6523FBD2-84C8-476E-A5DC-B22DEB977182}" destId="{618EE2D6-B149-4597-94FF-ACE03F756319}" srcOrd="0" destOrd="0" presId="urn:microsoft.com/office/officeart/2005/8/layout/hierarchy1"/>
    <dgm:cxn modelId="{5A9E2842-CBE2-451F-AA47-4FCD2E3D26AF}" type="presParOf" srcId="{618EE2D6-B149-4597-94FF-ACE03F756319}" destId="{96EEEB0C-11F4-4A4C-8C99-FD3B7C197002}" srcOrd="0" destOrd="0" presId="urn:microsoft.com/office/officeart/2005/8/layout/hierarchy1"/>
    <dgm:cxn modelId="{D4FEC49C-2F82-49F8-B95E-D0BC777E54C5}" type="presParOf" srcId="{96EEEB0C-11F4-4A4C-8C99-FD3B7C197002}" destId="{40A17F7C-3E50-4286-80CB-5A7E7932A0FA}" srcOrd="0" destOrd="0" presId="urn:microsoft.com/office/officeart/2005/8/layout/hierarchy1"/>
    <dgm:cxn modelId="{EF59A77A-6D1C-48C2-B3DD-029E19C1C647}" type="presParOf" srcId="{96EEEB0C-11F4-4A4C-8C99-FD3B7C197002}" destId="{7A16B9E0-41AF-4825-B355-936C79866775}" srcOrd="1" destOrd="0" presId="urn:microsoft.com/office/officeart/2005/8/layout/hierarchy1"/>
    <dgm:cxn modelId="{65DA9D6E-A1C0-477B-941C-E3C7A53D2FC3}" type="presParOf" srcId="{618EE2D6-B149-4597-94FF-ACE03F756319}" destId="{402039F4-48DB-4458-AFAA-D3D08C58897B}" srcOrd="1" destOrd="0" presId="urn:microsoft.com/office/officeart/2005/8/layout/hierarchy1"/>
    <dgm:cxn modelId="{6711AC2C-3ECE-42F7-AEEF-31FA476A839F}" type="presParOf" srcId="{402039F4-48DB-4458-AFAA-D3D08C58897B}" destId="{8AC7D385-EA16-4963-A368-E2A606B5F13A}" srcOrd="0" destOrd="0" presId="urn:microsoft.com/office/officeart/2005/8/layout/hierarchy1"/>
    <dgm:cxn modelId="{22AFD6B7-82B9-447C-93D9-093DF172FAD5}" type="presParOf" srcId="{402039F4-48DB-4458-AFAA-D3D08C58897B}" destId="{51B1C9BD-9466-49BD-851D-413AD75EA196}" srcOrd="1" destOrd="0" presId="urn:microsoft.com/office/officeart/2005/8/layout/hierarchy1"/>
    <dgm:cxn modelId="{9E7A311B-4785-4286-A1AD-2EC30E5EC461}" type="presParOf" srcId="{51B1C9BD-9466-49BD-851D-413AD75EA196}" destId="{AB8336A1-DCAA-44A5-9AA3-27F1D83235B3}" srcOrd="0" destOrd="0" presId="urn:microsoft.com/office/officeart/2005/8/layout/hierarchy1"/>
    <dgm:cxn modelId="{0D36313A-DE74-45D2-9232-06C2BE473CC7}" type="presParOf" srcId="{AB8336A1-DCAA-44A5-9AA3-27F1D83235B3}" destId="{33A37DE0-C912-4DBE-9C9A-F28BEE9A3440}" srcOrd="0" destOrd="0" presId="urn:microsoft.com/office/officeart/2005/8/layout/hierarchy1"/>
    <dgm:cxn modelId="{0F0C8B1A-5DD2-4ECB-B2F4-D4DE323C40C9}" type="presParOf" srcId="{AB8336A1-DCAA-44A5-9AA3-27F1D83235B3}" destId="{945D4208-DB7A-4686-997A-82E823A6904F}" srcOrd="1" destOrd="0" presId="urn:microsoft.com/office/officeart/2005/8/layout/hierarchy1"/>
    <dgm:cxn modelId="{A226AA7B-807B-4350-819B-918DC59EFA15}" type="presParOf" srcId="{51B1C9BD-9466-49BD-851D-413AD75EA196}" destId="{0626C901-C4A3-4BBF-975B-01E727E47C0B}" srcOrd="1" destOrd="0" presId="urn:microsoft.com/office/officeart/2005/8/layout/hierarchy1"/>
    <dgm:cxn modelId="{BFC5B57B-595D-4205-AD3F-C07776169620}" type="presParOf" srcId="{0626C901-C4A3-4BBF-975B-01E727E47C0B}" destId="{7D88ACE6-9EF3-4CEC-9CF1-C92E65263BAF}" srcOrd="0" destOrd="0" presId="urn:microsoft.com/office/officeart/2005/8/layout/hierarchy1"/>
    <dgm:cxn modelId="{F37182ED-A577-4B6A-B244-898AFC7E788C}" type="presParOf" srcId="{0626C901-C4A3-4BBF-975B-01E727E47C0B}" destId="{8F925DF2-EE31-4248-857A-D51789EDE4C3}" srcOrd="1" destOrd="0" presId="urn:microsoft.com/office/officeart/2005/8/layout/hierarchy1"/>
    <dgm:cxn modelId="{82E7E256-3DEE-4CB0-9A8B-1FFA728DBD96}" type="presParOf" srcId="{8F925DF2-EE31-4248-857A-D51789EDE4C3}" destId="{07351141-E307-43E5-BF04-3635708E7187}" srcOrd="0" destOrd="0" presId="urn:microsoft.com/office/officeart/2005/8/layout/hierarchy1"/>
    <dgm:cxn modelId="{8A99B0A2-4F2A-4943-8FA0-1F6DDE4E570E}" type="presParOf" srcId="{07351141-E307-43E5-BF04-3635708E7187}" destId="{FFA7C915-7B98-408D-9A28-0257AC126AAC}" srcOrd="0" destOrd="0" presId="urn:microsoft.com/office/officeart/2005/8/layout/hierarchy1"/>
    <dgm:cxn modelId="{44E12CE3-9116-481C-903C-5A38416444C7}" type="presParOf" srcId="{07351141-E307-43E5-BF04-3635708E7187}" destId="{23C8FC53-02BA-4DDC-8398-04ABA18C1DF8}" srcOrd="1" destOrd="0" presId="urn:microsoft.com/office/officeart/2005/8/layout/hierarchy1"/>
    <dgm:cxn modelId="{3735A827-E887-4857-A5F6-AC40A1E66028}" type="presParOf" srcId="{8F925DF2-EE31-4248-857A-D51789EDE4C3}" destId="{5FE976E6-3E64-46C9-9F65-AB6F16930357}" srcOrd="1" destOrd="0" presId="urn:microsoft.com/office/officeart/2005/8/layout/hierarchy1"/>
    <dgm:cxn modelId="{77C2689F-236F-4072-B2D6-1B2EF29A922C}" type="presParOf" srcId="{402039F4-48DB-4458-AFAA-D3D08C58897B}" destId="{4B395C47-2CA0-48B9-8387-11299730758B}" srcOrd="2" destOrd="0" presId="urn:microsoft.com/office/officeart/2005/8/layout/hierarchy1"/>
    <dgm:cxn modelId="{1795A88F-E4AD-4E3E-9070-5288B1B6F522}" type="presParOf" srcId="{402039F4-48DB-4458-AFAA-D3D08C58897B}" destId="{F7ED683E-D50C-4B8A-A13F-5C4A2A994F1B}" srcOrd="3" destOrd="0" presId="urn:microsoft.com/office/officeart/2005/8/layout/hierarchy1"/>
    <dgm:cxn modelId="{D9DB1A05-6FEA-4AFE-8611-58E89D1D9F9F}" type="presParOf" srcId="{F7ED683E-D50C-4B8A-A13F-5C4A2A994F1B}" destId="{87E5CEB2-5263-46F8-A96E-0F74D67622AF}" srcOrd="0" destOrd="0" presId="urn:microsoft.com/office/officeart/2005/8/layout/hierarchy1"/>
    <dgm:cxn modelId="{CC905C3F-FEBD-462A-9AEA-8C34F944EC37}" type="presParOf" srcId="{87E5CEB2-5263-46F8-A96E-0F74D67622AF}" destId="{B45B7A38-3CAA-44E0-BD8E-436053D45FEA}" srcOrd="0" destOrd="0" presId="urn:microsoft.com/office/officeart/2005/8/layout/hierarchy1"/>
    <dgm:cxn modelId="{9388E4B6-994E-45B4-9512-180CB028ECC5}" type="presParOf" srcId="{87E5CEB2-5263-46F8-A96E-0F74D67622AF}" destId="{06A99ABA-FD1D-4F0A-8D58-1F7B7D4B74B5}" srcOrd="1" destOrd="0" presId="urn:microsoft.com/office/officeart/2005/8/layout/hierarchy1"/>
    <dgm:cxn modelId="{DC36F39D-A6AE-4423-A80C-5E40BB313220}" type="presParOf" srcId="{F7ED683E-D50C-4B8A-A13F-5C4A2A994F1B}" destId="{20A22CFE-77E0-4A9D-BCA7-04B7F8567AEF}" srcOrd="1" destOrd="0" presId="urn:microsoft.com/office/officeart/2005/8/layout/hierarchy1"/>
    <dgm:cxn modelId="{FB025B48-4CC1-4EFF-92F6-32AF4B136260}" type="presParOf" srcId="{20A22CFE-77E0-4A9D-BCA7-04B7F8567AEF}" destId="{70E48C4A-A059-4BEA-858D-0404A6EF974E}" srcOrd="0" destOrd="0" presId="urn:microsoft.com/office/officeart/2005/8/layout/hierarchy1"/>
    <dgm:cxn modelId="{2A2052A2-88C9-43CC-91E2-AC46B9AC643F}" type="presParOf" srcId="{20A22CFE-77E0-4A9D-BCA7-04B7F8567AEF}" destId="{69E4A824-36C1-4103-BD32-58CC012C5396}" srcOrd="1" destOrd="0" presId="urn:microsoft.com/office/officeart/2005/8/layout/hierarchy1"/>
    <dgm:cxn modelId="{6091352F-7274-47B7-9CD2-91AB1516B136}" type="presParOf" srcId="{69E4A824-36C1-4103-BD32-58CC012C5396}" destId="{D02ED8EA-4A16-4FA2-B277-4C67575D8F02}" srcOrd="0" destOrd="0" presId="urn:microsoft.com/office/officeart/2005/8/layout/hierarchy1"/>
    <dgm:cxn modelId="{743E58E8-3EB9-42C1-95EC-5AC32248B874}" type="presParOf" srcId="{D02ED8EA-4A16-4FA2-B277-4C67575D8F02}" destId="{FB455336-DE99-43F4-BF5C-4CB6635FB5C8}" srcOrd="0" destOrd="0" presId="urn:microsoft.com/office/officeart/2005/8/layout/hierarchy1"/>
    <dgm:cxn modelId="{F00E5040-3154-4B1B-A45A-896A5E20979E}" type="presParOf" srcId="{D02ED8EA-4A16-4FA2-B277-4C67575D8F02}" destId="{20B70863-826C-4593-962A-9BE359942EA3}" srcOrd="1" destOrd="0" presId="urn:microsoft.com/office/officeart/2005/8/layout/hierarchy1"/>
    <dgm:cxn modelId="{EF912F54-F763-4C23-BBAA-1256566F480A}" type="presParOf" srcId="{69E4A824-36C1-4103-BD32-58CC012C5396}" destId="{A4F2C40F-688A-4C9A-8D50-CF69225325F9}" srcOrd="1" destOrd="0" presId="urn:microsoft.com/office/officeart/2005/8/layout/hierarchy1"/>
    <dgm:cxn modelId="{26553775-6D82-4B78-B075-5DD6E14BB846}" type="presParOf" srcId="{402039F4-48DB-4458-AFAA-D3D08C58897B}" destId="{642887B5-6A87-490F-ABEC-81BF48F80B17}" srcOrd="4" destOrd="0" presId="urn:microsoft.com/office/officeart/2005/8/layout/hierarchy1"/>
    <dgm:cxn modelId="{D5EB8F85-18F5-48A2-8DFA-02368B037DBB}" type="presParOf" srcId="{402039F4-48DB-4458-AFAA-D3D08C58897B}" destId="{E00CC331-AC1E-4947-BB28-53941503A80E}" srcOrd="5" destOrd="0" presId="urn:microsoft.com/office/officeart/2005/8/layout/hierarchy1"/>
    <dgm:cxn modelId="{5A9CAE8A-7BA5-422E-B370-D1BA25B42E27}" type="presParOf" srcId="{E00CC331-AC1E-4947-BB28-53941503A80E}" destId="{C9D26A5D-9CB1-4D5C-BC82-CFBAA643E3F1}" srcOrd="0" destOrd="0" presId="urn:microsoft.com/office/officeart/2005/8/layout/hierarchy1"/>
    <dgm:cxn modelId="{8FEB61DE-A0C2-40BB-9811-34B3771DB93A}" type="presParOf" srcId="{C9D26A5D-9CB1-4D5C-BC82-CFBAA643E3F1}" destId="{CEE49ABF-7342-4D4D-B646-673E6E4470F0}" srcOrd="0" destOrd="0" presId="urn:microsoft.com/office/officeart/2005/8/layout/hierarchy1"/>
    <dgm:cxn modelId="{2E16FCEC-9BE0-445B-996E-F19214BAFAFB}" type="presParOf" srcId="{C9D26A5D-9CB1-4D5C-BC82-CFBAA643E3F1}" destId="{F5F89420-4602-4C96-BEF8-385CEF523E94}" srcOrd="1" destOrd="0" presId="urn:microsoft.com/office/officeart/2005/8/layout/hierarchy1"/>
    <dgm:cxn modelId="{388F4AB3-AA2B-45E0-9E5B-FED071002F61}" type="presParOf" srcId="{E00CC331-AC1E-4947-BB28-53941503A80E}" destId="{8600A4A0-67B0-424D-98D1-13A5235A44D6}" srcOrd="1" destOrd="0" presId="urn:microsoft.com/office/officeart/2005/8/layout/hierarchy1"/>
    <dgm:cxn modelId="{9317E888-41C9-4559-953E-3564E646F2AD}" type="presParOf" srcId="{8600A4A0-67B0-424D-98D1-13A5235A44D6}" destId="{EE758E48-B7B2-453E-9EB5-87A2150D4005}" srcOrd="0" destOrd="0" presId="urn:microsoft.com/office/officeart/2005/8/layout/hierarchy1"/>
    <dgm:cxn modelId="{4680AB30-7B6C-4370-904A-0FC9AB11B665}" type="presParOf" srcId="{8600A4A0-67B0-424D-98D1-13A5235A44D6}" destId="{998CAD11-83B5-4DFD-8484-EBBEE63EC37C}" srcOrd="1" destOrd="0" presId="urn:microsoft.com/office/officeart/2005/8/layout/hierarchy1"/>
    <dgm:cxn modelId="{D2789EBA-146D-445E-A6B4-3CA17741C611}" type="presParOf" srcId="{998CAD11-83B5-4DFD-8484-EBBEE63EC37C}" destId="{8EF0E962-4180-4B5E-A60F-5361FF5D0D1F}" srcOrd="0" destOrd="0" presId="urn:microsoft.com/office/officeart/2005/8/layout/hierarchy1"/>
    <dgm:cxn modelId="{A92BAF8F-937F-4575-9804-981E8E1D45F1}" type="presParOf" srcId="{8EF0E962-4180-4B5E-A60F-5361FF5D0D1F}" destId="{983DB1B9-7AC2-40CA-BEF6-793A4E3EA8B4}" srcOrd="0" destOrd="0" presId="urn:microsoft.com/office/officeart/2005/8/layout/hierarchy1"/>
    <dgm:cxn modelId="{AC1D7794-9DF4-45CA-B7D0-D70638AF9FCB}" type="presParOf" srcId="{8EF0E962-4180-4B5E-A60F-5361FF5D0D1F}" destId="{EB951A20-F194-44CA-AA7D-5856F36B3A6B}" srcOrd="1" destOrd="0" presId="urn:microsoft.com/office/officeart/2005/8/layout/hierarchy1"/>
    <dgm:cxn modelId="{9E2B74B4-F7E1-4258-92CC-AEF969FFCFA2}" type="presParOf" srcId="{998CAD11-83B5-4DFD-8484-EBBEE63EC37C}" destId="{D056A4B9-873A-48CE-9BF3-F14E2FCAB622}" srcOrd="1" destOrd="0" presId="urn:microsoft.com/office/officeart/2005/8/layout/hierarchy1"/>
    <dgm:cxn modelId="{051FE8E5-6AD1-421A-A495-3F0A4BBC5F73}" type="presParOf" srcId="{402039F4-48DB-4458-AFAA-D3D08C58897B}" destId="{9643CF7D-138E-460F-B847-4A4CA8CC0336}" srcOrd="6" destOrd="0" presId="urn:microsoft.com/office/officeart/2005/8/layout/hierarchy1"/>
    <dgm:cxn modelId="{1C91F57C-A1CC-4F4B-ADDD-22DF7EDD7E65}" type="presParOf" srcId="{402039F4-48DB-4458-AFAA-D3D08C58897B}" destId="{C87C0380-8C42-410F-851D-6EB1F7EACBDC}" srcOrd="7" destOrd="0" presId="urn:microsoft.com/office/officeart/2005/8/layout/hierarchy1"/>
    <dgm:cxn modelId="{94AB3D4D-139F-42F6-9E04-EA21A9587675}" type="presParOf" srcId="{C87C0380-8C42-410F-851D-6EB1F7EACBDC}" destId="{879CD939-6B8D-4EC4-83A8-ECD8AA32AAC4}" srcOrd="0" destOrd="0" presId="urn:microsoft.com/office/officeart/2005/8/layout/hierarchy1"/>
    <dgm:cxn modelId="{8C109A7D-3959-4014-9EF6-E4F7AF0D3511}" type="presParOf" srcId="{879CD939-6B8D-4EC4-83A8-ECD8AA32AAC4}" destId="{2181AB75-7B71-4E5A-BA01-2937DE17B5AC}" srcOrd="0" destOrd="0" presId="urn:microsoft.com/office/officeart/2005/8/layout/hierarchy1"/>
    <dgm:cxn modelId="{B3D57F45-4F93-46AE-9227-DA77179C044E}" type="presParOf" srcId="{879CD939-6B8D-4EC4-83A8-ECD8AA32AAC4}" destId="{659EEB9C-DF45-4E2E-B35C-6866D5B12CA1}" srcOrd="1" destOrd="0" presId="urn:microsoft.com/office/officeart/2005/8/layout/hierarchy1"/>
    <dgm:cxn modelId="{7F906511-5F27-437D-AC49-DCB88E5FF38C}" type="presParOf" srcId="{C87C0380-8C42-410F-851D-6EB1F7EACBDC}" destId="{30CE1719-7053-4372-A2B7-D24212E84B3F}" srcOrd="1" destOrd="0" presId="urn:microsoft.com/office/officeart/2005/8/layout/hierarchy1"/>
    <dgm:cxn modelId="{FDE7D9FA-21D1-4BB9-AF4F-D6067437F905}" type="presParOf" srcId="{30CE1719-7053-4372-A2B7-D24212E84B3F}" destId="{22C0950D-7C3E-4FCE-B3D3-64037A8ED87E}" srcOrd="0" destOrd="0" presId="urn:microsoft.com/office/officeart/2005/8/layout/hierarchy1"/>
    <dgm:cxn modelId="{4FE52748-F30C-44D4-B7B0-47FC810B34F1}" type="presParOf" srcId="{30CE1719-7053-4372-A2B7-D24212E84B3F}" destId="{711B54BE-6D79-4618-8540-804A4E21095F}" srcOrd="1" destOrd="0" presId="urn:microsoft.com/office/officeart/2005/8/layout/hierarchy1"/>
    <dgm:cxn modelId="{41A824C1-5ED2-44BF-9536-DF8DFD6800CF}" type="presParOf" srcId="{711B54BE-6D79-4618-8540-804A4E21095F}" destId="{35335EA5-1AE1-4A11-B03C-38FA8412AE80}" srcOrd="0" destOrd="0" presId="urn:microsoft.com/office/officeart/2005/8/layout/hierarchy1"/>
    <dgm:cxn modelId="{B519AF46-1751-4B8A-B56F-11F424C79352}" type="presParOf" srcId="{35335EA5-1AE1-4A11-B03C-38FA8412AE80}" destId="{694212E0-D7DC-463B-92C4-880E31B34D64}" srcOrd="0" destOrd="0" presId="urn:microsoft.com/office/officeart/2005/8/layout/hierarchy1"/>
    <dgm:cxn modelId="{094A9A91-60E9-4203-8CFC-8EC3C361E739}" type="presParOf" srcId="{35335EA5-1AE1-4A11-B03C-38FA8412AE80}" destId="{799ACFDD-4D50-4755-84A4-EAFEF630958A}" srcOrd="1" destOrd="0" presId="urn:microsoft.com/office/officeart/2005/8/layout/hierarchy1"/>
    <dgm:cxn modelId="{B3608849-2DDB-447C-B3B5-29348F03C18B}" type="presParOf" srcId="{711B54BE-6D79-4618-8540-804A4E21095F}" destId="{A503579A-EE50-4373-849A-AA8ABF9048DA}" srcOrd="1" destOrd="0" presId="urn:microsoft.com/office/officeart/2005/8/layout/hierarchy1"/>
    <dgm:cxn modelId="{C269E448-EFB8-43B2-9A08-84DBC5DBFA0F}" type="presParOf" srcId="{402039F4-48DB-4458-AFAA-D3D08C58897B}" destId="{FF778E30-83EA-440C-BE44-731F27A761F4}" srcOrd="8" destOrd="0" presId="urn:microsoft.com/office/officeart/2005/8/layout/hierarchy1"/>
    <dgm:cxn modelId="{3AF7DD17-B576-41EA-B053-D349B30C5E38}" type="presParOf" srcId="{402039F4-48DB-4458-AFAA-D3D08C58897B}" destId="{16742976-0857-4208-81FA-E467F358AC18}" srcOrd="9" destOrd="0" presId="urn:microsoft.com/office/officeart/2005/8/layout/hierarchy1"/>
    <dgm:cxn modelId="{38DCB32A-8A2E-429B-9FBB-90298974E802}" type="presParOf" srcId="{16742976-0857-4208-81FA-E467F358AC18}" destId="{D170B0B6-8BF5-4A32-91BB-B29A0D33F74D}" srcOrd="0" destOrd="0" presId="urn:microsoft.com/office/officeart/2005/8/layout/hierarchy1"/>
    <dgm:cxn modelId="{F79919DE-F074-490C-A8EA-D35A2C470D16}" type="presParOf" srcId="{D170B0B6-8BF5-4A32-91BB-B29A0D33F74D}" destId="{5392872B-5D9A-4155-8B4D-9CF00E4A3EF3}" srcOrd="0" destOrd="0" presId="urn:microsoft.com/office/officeart/2005/8/layout/hierarchy1"/>
    <dgm:cxn modelId="{6CB62071-CA20-426C-810F-CD8329B103E5}" type="presParOf" srcId="{D170B0B6-8BF5-4A32-91BB-B29A0D33F74D}" destId="{CFDF280F-5C32-4185-A0E9-DBEDA568254C}" srcOrd="1" destOrd="0" presId="urn:microsoft.com/office/officeart/2005/8/layout/hierarchy1"/>
    <dgm:cxn modelId="{93ADE9D9-CC41-4175-AB82-B626F32FA475}" type="presParOf" srcId="{16742976-0857-4208-81FA-E467F358AC18}" destId="{E3FA268B-29DA-4010-8E9D-152E94614921}" srcOrd="1" destOrd="0" presId="urn:microsoft.com/office/officeart/2005/8/layout/hierarchy1"/>
    <dgm:cxn modelId="{516F6D6D-781F-4980-8626-754DF7FC8E77}" type="presParOf" srcId="{E3FA268B-29DA-4010-8E9D-152E94614921}" destId="{023E7329-FCD1-4FD3-A147-6EAAEF64A3C7}" srcOrd="0" destOrd="0" presId="urn:microsoft.com/office/officeart/2005/8/layout/hierarchy1"/>
    <dgm:cxn modelId="{0E7724ED-9DF3-4625-A55B-629AE000AB90}" type="presParOf" srcId="{E3FA268B-29DA-4010-8E9D-152E94614921}" destId="{4DC4137C-7B64-4AF1-A64A-D51436102D1E}" srcOrd="1" destOrd="0" presId="urn:microsoft.com/office/officeart/2005/8/layout/hierarchy1"/>
    <dgm:cxn modelId="{0737CB4A-2ECF-4200-BB5C-B749D437AD18}" type="presParOf" srcId="{4DC4137C-7B64-4AF1-A64A-D51436102D1E}" destId="{6927B0F0-108E-4349-A08C-409E454497A6}" srcOrd="0" destOrd="0" presId="urn:microsoft.com/office/officeart/2005/8/layout/hierarchy1"/>
    <dgm:cxn modelId="{5B15A7E4-857A-419D-94A6-3F5E20F3F112}" type="presParOf" srcId="{6927B0F0-108E-4349-A08C-409E454497A6}" destId="{CDD1D89D-0782-48A5-817C-AE6F14B77197}" srcOrd="0" destOrd="0" presId="urn:microsoft.com/office/officeart/2005/8/layout/hierarchy1"/>
    <dgm:cxn modelId="{09A74E2B-8DE4-4633-8B3F-452427B50F26}" type="presParOf" srcId="{6927B0F0-108E-4349-A08C-409E454497A6}" destId="{7B9EEC4F-CBA7-49EB-B7C2-9F20A26030DB}" srcOrd="1" destOrd="0" presId="urn:microsoft.com/office/officeart/2005/8/layout/hierarchy1"/>
    <dgm:cxn modelId="{02A6AB31-AD40-4488-AA34-3B89047DC7B7}" type="presParOf" srcId="{4DC4137C-7B64-4AF1-A64A-D51436102D1E}" destId="{C8EF0FCE-9917-4615-AC07-B38FA4CFD12B}" srcOrd="1" destOrd="0" presId="urn:microsoft.com/office/officeart/2005/8/layout/hierarchy1"/>
    <dgm:cxn modelId="{86384DF9-3850-4724-92B3-664D7F8BE2DB}" type="presParOf" srcId="{402039F4-48DB-4458-AFAA-D3D08C58897B}" destId="{971A6481-DBD9-419E-A036-F47958320F89}" srcOrd="10" destOrd="0" presId="urn:microsoft.com/office/officeart/2005/8/layout/hierarchy1"/>
    <dgm:cxn modelId="{75570B12-4B4E-42A9-8CD0-683697C0E149}" type="presParOf" srcId="{402039F4-48DB-4458-AFAA-D3D08C58897B}" destId="{27DEA4F2-6565-4F5A-B4A1-E995ACC070CC}" srcOrd="11" destOrd="0" presId="urn:microsoft.com/office/officeart/2005/8/layout/hierarchy1"/>
    <dgm:cxn modelId="{164DD79D-99B9-45A9-BA12-03F22753A573}" type="presParOf" srcId="{27DEA4F2-6565-4F5A-B4A1-E995ACC070CC}" destId="{4509119B-F5FC-445B-910F-AAAB86DAB929}" srcOrd="0" destOrd="0" presId="urn:microsoft.com/office/officeart/2005/8/layout/hierarchy1"/>
    <dgm:cxn modelId="{80052446-3361-40F2-ADAE-8FEBFBF2368F}" type="presParOf" srcId="{4509119B-F5FC-445B-910F-AAAB86DAB929}" destId="{BE7633E1-A518-4299-90D0-24D589924402}" srcOrd="0" destOrd="0" presId="urn:microsoft.com/office/officeart/2005/8/layout/hierarchy1"/>
    <dgm:cxn modelId="{B4C48449-9040-4DD5-8EBB-D3F550A7F737}" type="presParOf" srcId="{4509119B-F5FC-445B-910F-AAAB86DAB929}" destId="{79684B79-6F49-4575-B648-790C2737F463}" srcOrd="1" destOrd="0" presId="urn:microsoft.com/office/officeart/2005/8/layout/hierarchy1"/>
    <dgm:cxn modelId="{E07C912D-906F-4F80-8398-92F260E34E7A}" type="presParOf" srcId="{27DEA4F2-6565-4F5A-B4A1-E995ACC070CC}" destId="{37375ADD-C03D-4A76-93B8-132EDD64AED2}" srcOrd="1" destOrd="0" presId="urn:microsoft.com/office/officeart/2005/8/layout/hierarchy1"/>
    <dgm:cxn modelId="{3288538B-EC8F-4EE0-AD46-784364CCADE8}" type="presParOf" srcId="{37375ADD-C03D-4A76-93B8-132EDD64AED2}" destId="{4AE42333-093C-4B8E-8EC7-C54C46A9E4B3}" srcOrd="0" destOrd="0" presId="urn:microsoft.com/office/officeart/2005/8/layout/hierarchy1"/>
    <dgm:cxn modelId="{49742E0C-DB07-4AF4-87F6-58762640D332}" type="presParOf" srcId="{37375ADD-C03D-4A76-93B8-132EDD64AED2}" destId="{DB0D1275-87EC-499A-9C47-3032619AA5F1}" srcOrd="1" destOrd="0" presId="urn:microsoft.com/office/officeart/2005/8/layout/hierarchy1"/>
    <dgm:cxn modelId="{8D830171-15C7-44B0-9D42-0B04FB1ADBF3}" type="presParOf" srcId="{DB0D1275-87EC-499A-9C47-3032619AA5F1}" destId="{8A8AF07F-0B2B-4509-889F-65DB46AE0F50}" srcOrd="0" destOrd="0" presId="urn:microsoft.com/office/officeart/2005/8/layout/hierarchy1"/>
    <dgm:cxn modelId="{D95B1DB4-2945-46A0-B0D1-05602A3A1FE7}" type="presParOf" srcId="{8A8AF07F-0B2B-4509-889F-65DB46AE0F50}" destId="{3D38E5DE-2C8A-4497-ACF8-C0FA5D2306F3}" srcOrd="0" destOrd="0" presId="urn:microsoft.com/office/officeart/2005/8/layout/hierarchy1"/>
    <dgm:cxn modelId="{DCA6D7EF-B11F-4538-A61C-E926EF022046}" type="presParOf" srcId="{8A8AF07F-0B2B-4509-889F-65DB46AE0F50}" destId="{850A9A9E-DDD9-43C4-9152-87D86AC5FD44}" srcOrd="1" destOrd="0" presId="urn:microsoft.com/office/officeart/2005/8/layout/hierarchy1"/>
    <dgm:cxn modelId="{218E0509-6DFE-4D1D-927E-B32F0B094C07}" type="presParOf" srcId="{DB0D1275-87EC-499A-9C47-3032619AA5F1}" destId="{E2121045-E7AC-4E37-8B63-7767839743F8}" srcOrd="1" destOrd="0" presId="urn:microsoft.com/office/officeart/2005/8/layout/hierarchy1"/>
    <dgm:cxn modelId="{D5EB3684-ED00-438D-AA38-1E4BA2CD367E}" type="presParOf" srcId="{402039F4-48DB-4458-AFAA-D3D08C58897B}" destId="{E8B44F44-95CC-4DAB-AE43-1E843711FC48}" srcOrd="12" destOrd="0" presId="urn:microsoft.com/office/officeart/2005/8/layout/hierarchy1"/>
    <dgm:cxn modelId="{DD405CC0-D720-4811-A147-588D41ACD4EA}" type="presParOf" srcId="{402039F4-48DB-4458-AFAA-D3D08C58897B}" destId="{D04D7595-D543-42F0-BE1B-AA1C069CD341}" srcOrd="13" destOrd="0" presId="urn:microsoft.com/office/officeart/2005/8/layout/hierarchy1"/>
    <dgm:cxn modelId="{DBA3E06B-5C40-40F7-8DDC-510397FFF8E3}" type="presParOf" srcId="{D04D7595-D543-42F0-BE1B-AA1C069CD341}" destId="{7801EB69-0F5A-4E70-9A67-572FFB3D3915}" srcOrd="0" destOrd="0" presId="urn:microsoft.com/office/officeart/2005/8/layout/hierarchy1"/>
    <dgm:cxn modelId="{81C27AF9-11DC-409B-A543-31C4B34F9E2A}" type="presParOf" srcId="{7801EB69-0F5A-4E70-9A67-572FFB3D3915}" destId="{E2C3F443-FD9A-400D-A391-A10B21D973CB}" srcOrd="0" destOrd="0" presId="urn:microsoft.com/office/officeart/2005/8/layout/hierarchy1"/>
    <dgm:cxn modelId="{1E3180D4-5B1A-465B-B7E2-8CE846617E69}" type="presParOf" srcId="{7801EB69-0F5A-4E70-9A67-572FFB3D3915}" destId="{779EBD03-71EF-4957-B91D-CE84434292C2}" srcOrd="1" destOrd="0" presId="urn:microsoft.com/office/officeart/2005/8/layout/hierarchy1"/>
    <dgm:cxn modelId="{4C7A2E94-7577-4712-ADF5-7B0F4D43CF5F}" type="presParOf" srcId="{D04D7595-D543-42F0-BE1B-AA1C069CD341}" destId="{0BE47497-284A-4883-8ECE-2251FDECD5DC}" srcOrd="1" destOrd="0" presId="urn:microsoft.com/office/officeart/2005/8/layout/hierarchy1"/>
    <dgm:cxn modelId="{1FA7B9CE-6480-45BB-9A2B-DCCBE951BB5A}" type="presParOf" srcId="{0BE47497-284A-4883-8ECE-2251FDECD5DC}" destId="{9E76AA89-73B0-4883-B10F-218547786A2F}" srcOrd="0" destOrd="0" presId="urn:microsoft.com/office/officeart/2005/8/layout/hierarchy1"/>
    <dgm:cxn modelId="{8F0B71AF-EE1E-4381-8AA0-B38422104821}" type="presParOf" srcId="{0BE47497-284A-4883-8ECE-2251FDECD5DC}" destId="{DFE96BC3-470C-4BFC-9675-2877750F09A5}" srcOrd="1" destOrd="0" presId="urn:microsoft.com/office/officeart/2005/8/layout/hierarchy1"/>
    <dgm:cxn modelId="{0226551D-04AF-43BE-81A9-69F36BB7387F}" type="presParOf" srcId="{DFE96BC3-470C-4BFC-9675-2877750F09A5}" destId="{9856B5BE-7BCD-4BC3-B59C-BC73D098AC9E}" srcOrd="0" destOrd="0" presId="urn:microsoft.com/office/officeart/2005/8/layout/hierarchy1"/>
    <dgm:cxn modelId="{5BFDCDF6-9F73-45ED-8A4A-F2A690C864E8}" type="presParOf" srcId="{9856B5BE-7BCD-4BC3-B59C-BC73D098AC9E}" destId="{8D20B834-83F4-4D87-8136-CB8FD67DCE02}" srcOrd="0" destOrd="0" presId="urn:microsoft.com/office/officeart/2005/8/layout/hierarchy1"/>
    <dgm:cxn modelId="{CB3AAE62-C055-4CE9-961F-49598478F4D6}" type="presParOf" srcId="{9856B5BE-7BCD-4BC3-B59C-BC73D098AC9E}" destId="{465417A1-5BEB-49F3-B6E3-8030DC7764A3}" srcOrd="1" destOrd="0" presId="urn:microsoft.com/office/officeart/2005/8/layout/hierarchy1"/>
    <dgm:cxn modelId="{FB164A66-5D37-472A-8434-93AA0C9B7BE4}" type="presParOf" srcId="{DFE96BC3-470C-4BFC-9675-2877750F09A5}" destId="{538D31DC-6102-43E0-9C8A-3032BCB0BB32}" srcOrd="1" destOrd="0" presId="urn:microsoft.com/office/officeart/2005/8/layout/hierarchy1"/>
    <dgm:cxn modelId="{6904857C-9D42-4E83-9CC1-7D94AB228A9A}" type="presParOf" srcId="{402039F4-48DB-4458-AFAA-D3D08C58897B}" destId="{988E03A0-9EA6-4E99-9D1B-15C82FD95935}" srcOrd="14" destOrd="0" presId="urn:microsoft.com/office/officeart/2005/8/layout/hierarchy1"/>
    <dgm:cxn modelId="{C4368FB6-FFB1-48F4-9727-5B542EE54346}" type="presParOf" srcId="{402039F4-48DB-4458-AFAA-D3D08C58897B}" destId="{FCEFD5C1-5008-4D50-B47B-7F37346442F2}" srcOrd="15" destOrd="0" presId="urn:microsoft.com/office/officeart/2005/8/layout/hierarchy1"/>
    <dgm:cxn modelId="{91F8C3F8-AA0F-4ACC-B495-2C496509A0CB}" type="presParOf" srcId="{FCEFD5C1-5008-4D50-B47B-7F37346442F2}" destId="{09EA68FF-5EA1-40DA-99A5-4C034EDF4841}" srcOrd="0" destOrd="0" presId="urn:microsoft.com/office/officeart/2005/8/layout/hierarchy1"/>
    <dgm:cxn modelId="{7DF2EBF1-2A59-47DD-8BA4-FAC42F0E7F88}" type="presParOf" srcId="{09EA68FF-5EA1-40DA-99A5-4C034EDF4841}" destId="{48285D2A-F733-48E0-B72B-78EC916A2F21}" srcOrd="0" destOrd="0" presId="urn:microsoft.com/office/officeart/2005/8/layout/hierarchy1"/>
    <dgm:cxn modelId="{8466A04D-6CA7-480D-ADE1-BB4439DA3747}" type="presParOf" srcId="{09EA68FF-5EA1-40DA-99A5-4C034EDF4841}" destId="{1F427441-C0D2-43F3-9435-691F44BABBE7}" srcOrd="1" destOrd="0" presId="urn:microsoft.com/office/officeart/2005/8/layout/hierarchy1"/>
    <dgm:cxn modelId="{33C952C2-515E-45AD-A754-C3C7C3C1B0B0}" type="presParOf" srcId="{FCEFD5C1-5008-4D50-B47B-7F37346442F2}" destId="{291723F7-5C71-4516-A184-1AFDA76E7AB7}" srcOrd="1" destOrd="0" presId="urn:microsoft.com/office/officeart/2005/8/layout/hierarchy1"/>
    <dgm:cxn modelId="{8087C43F-343B-4C0B-9EC2-A285C59E425B}" type="presParOf" srcId="{291723F7-5C71-4516-A184-1AFDA76E7AB7}" destId="{A76F1D30-11A5-4935-82B3-D62ECAD6B7FE}" srcOrd="0" destOrd="0" presId="urn:microsoft.com/office/officeart/2005/8/layout/hierarchy1"/>
    <dgm:cxn modelId="{5C6B06D8-AF42-4F86-AD4E-8426CC32CDEA}" type="presParOf" srcId="{291723F7-5C71-4516-A184-1AFDA76E7AB7}" destId="{38CA5CB2-25E5-474A-9BFB-24E18CCE0737}" srcOrd="1" destOrd="0" presId="urn:microsoft.com/office/officeart/2005/8/layout/hierarchy1"/>
    <dgm:cxn modelId="{94BF5865-76B7-4DBF-92CB-F35C0F8BA0C6}" type="presParOf" srcId="{38CA5CB2-25E5-474A-9BFB-24E18CCE0737}" destId="{A367F11A-1B8E-49AF-8673-F1A80A4CEB9A}" srcOrd="0" destOrd="0" presId="urn:microsoft.com/office/officeart/2005/8/layout/hierarchy1"/>
    <dgm:cxn modelId="{00BA2C63-440A-4510-8D37-FC6F5E1F7E23}" type="presParOf" srcId="{A367F11A-1B8E-49AF-8673-F1A80A4CEB9A}" destId="{B744CF09-6EEA-4423-B048-F66D7C4C89E6}" srcOrd="0" destOrd="0" presId="urn:microsoft.com/office/officeart/2005/8/layout/hierarchy1"/>
    <dgm:cxn modelId="{C1B55DBA-5FAF-4F57-A2A0-F2422DA0155B}" type="presParOf" srcId="{A367F11A-1B8E-49AF-8673-F1A80A4CEB9A}" destId="{800FA956-ED88-40BA-9327-5333B5E66044}" srcOrd="1" destOrd="0" presId="urn:microsoft.com/office/officeart/2005/8/layout/hierarchy1"/>
    <dgm:cxn modelId="{A7314333-04D9-4CB8-ABFD-88B11FF65DE9}" type="presParOf" srcId="{38CA5CB2-25E5-474A-9BFB-24E18CCE0737}" destId="{D806BCD4-F682-4127-9356-1D42CB3CED5D}" srcOrd="1" destOrd="0" presId="urn:microsoft.com/office/officeart/2005/8/layout/hierarchy1"/>
    <dgm:cxn modelId="{D6622838-A034-4249-AD76-7E737A9F9BA8}" type="presParOf" srcId="{402039F4-48DB-4458-AFAA-D3D08C58897B}" destId="{0521527F-3BAB-4DAE-8B0E-2CCEC1279744}" srcOrd="16" destOrd="0" presId="urn:microsoft.com/office/officeart/2005/8/layout/hierarchy1"/>
    <dgm:cxn modelId="{CEE13AE7-2F27-49E2-AAC2-2030E5D9D74E}" type="presParOf" srcId="{402039F4-48DB-4458-AFAA-D3D08C58897B}" destId="{72BB6913-7482-4BE4-A437-ED77B4FDA550}" srcOrd="17" destOrd="0" presId="urn:microsoft.com/office/officeart/2005/8/layout/hierarchy1"/>
    <dgm:cxn modelId="{7E58CE24-DD9E-4FCE-B631-1C95DF93121D}" type="presParOf" srcId="{72BB6913-7482-4BE4-A437-ED77B4FDA550}" destId="{C8E33B5F-9BEB-4DE4-B8DE-EFCEA3957E85}" srcOrd="0" destOrd="0" presId="urn:microsoft.com/office/officeart/2005/8/layout/hierarchy1"/>
    <dgm:cxn modelId="{E9B23DE4-A597-4142-B38E-9C93D0046C28}" type="presParOf" srcId="{C8E33B5F-9BEB-4DE4-B8DE-EFCEA3957E85}" destId="{C4366541-D372-46FC-91E0-34729FC9A357}" srcOrd="0" destOrd="0" presId="urn:microsoft.com/office/officeart/2005/8/layout/hierarchy1"/>
    <dgm:cxn modelId="{430A0829-BCCA-4C9F-924D-382C7D6182F3}" type="presParOf" srcId="{C8E33B5F-9BEB-4DE4-B8DE-EFCEA3957E85}" destId="{4C1CA54B-66DE-4797-8C46-3F6CA40C4DFC}" srcOrd="1" destOrd="0" presId="urn:microsoft.com/office/officeart/2005/8/layout/hierarchy1"/>
    <dgm:cxn modelId="{E0B85016-3133-46F0-919F-8BB7249C75B8}" type="presParOf" srcId="{72BB6913-7482-4BE4-A437-ED77B4FDA550}" destId="{E8CC8AE0-77CB-4A26-A6DF-5465B1407217}" srcOrd="1" destOrd="0" presId="urn:microsoft.com/office/officeart/2005/8/layout/hierarchy1"/>
    <dgm:cxn modelId="{1758044E-AD62-4E80-A45B-E517528F3E9A}" type="presParOf" srcId="{E8CC8AE0-77CB-4A26-A6DF-5465B1407217}" destId="{F33F25C1-FF3E-4A97-AFF1-228F9A4520CF}" srcOrd="0" destOrd="0" presId="urn:microsoft.com/office/officeart/2005/8/layout/hierarchy1"/>
    <dgm:cxn modelId="{B574F534-4107-47C2-BC82-21C54FF381A6}" type="presParOf" srcId="{E8CC8AE0-77CB-4A26-A6DF-5465B1407217}" destId="{0029B7E3-2BE8-430E-B2FF-DAECACDF8332}" srcOrd="1" destOrd="0" presId="urn:microsoft.com/office/officeart/2005/8/layout/hierarchy1"/>
    <dgm:cxn modelId="{210730C2-4EB0-4C4F-A5D6-66BAF21BAEC6}" type="presParOf" srcId="{0029B7E3-2BE8-430E-B2FF-DAECACDF8332}" destId="{7DC7EE1F-F4BD-42D0-B1EA-E3081E882F2F}" srcOrd="0" destOrd="0" presId="urn:microsoft.com/office/officeart/2005/8/layout/hierarchy1"/>
    <dgm:cxn modelId="{D0DDE218-9EE9-44F9-AB8D-0AE6D89EC67D}" type="presParOf" srcId="{7DC7EE1F-F4BD-42D0-B1EA-E3081E882F2F}" destId="{4CBA6E95-C9E8-4558-BC49-FDC420FE38BD}" srcOrd="0" destOrd="0" presId="urn:microsoft.com/office/officeart/2005/8/layout/hierarchy1"/>
    <dgm:cxn modelId="{D39B6349-0273-4113-9DBF-F108948634BF}" type="presParOf" srcId="{7DC7EE1F-F4BD-42D0-B1EA-E3081E882F2F}" destId="{53B7795E-8369-4FDD-A0B0-7F160A232AED}" srcOrd="1" destOrd="0" presId="urn:microsoft.com/office/officeart/2005/8/layout/hierarchy1"/>
    <dgm:cxn modelId="{17EA5543-602D-4F47-B537-581AE6515AA0}" type="presParOf" srcId="{0029B7E3-2BE8-430E-B2FF-DAECACDF8332}" destId="{0567FC23-E12A-4569-811A-E3ED234C0C8E}" srcOrd="1" destOrd="0" presId="urn:microsoft.com/office/officeart/2005/8/layout/hierarchy1"/>
    <dgm:cxn modelId="{E8E877C8-3678-443A-A741-FA66CD44EF91}" type="presParOf" srcId="{402039F4-48DB-4458-AFAA-D3D08C58897B}" destId="{29E0710C-B138-4F74-A81C-DA3E2A7F94C6}" srcOrd="18" destOrd="0" presId="urn:microsoft.com/office/officeart/2005/8/layout/hierarchy1"/>
    <dgm:cxn modelId="{CC239ABE-78EA-4C2E-8E13-F9C5DC455EE9}" type="presParOf" srcId="{402039F4-48DB-4458-AFAA-D3D08C58897B}" destId="{1CD07BCB-E65B-4CE8-ABDE-C3745C61C224}" srcOrd="19" destOrd="0" presId="urn:microsoft.com/office/officeart/2005/8/layout/hierarchy1"/>
    <dgm:cxn modelId="{5574E955-854E-4DCB-B9F7-2FE2855BFF89}" type="presParOf" srcId="{1CD07BCB-E65B-4CE8-ABDE-C3745C61C224}" destId="{86C5F450-3D6A-425F-A3D3-983CF01C3A4E}" srcOrd="0" destOrd="0" presId="urn:microsoft.com/office/officeart/2005/8/layout/hierarchy1"/>
    <dgm:cxn modelId="{31AD541C-BD2D-427E-AEC0-D1DB689432B9}" type="presParOf" srcId="{86C5F450-3D6A-425F-A3D3-983CF01C3A4E}" destId="{CEC02379-8785-4CF8-A278-B5C2489D1604}" srcOrd="0" destOrd="0" presId="urn:microsoft.com/office/officeart/2005/8/layout/hierarchy1"/>
    <dgm:cxn modelId="{E74DF47D-797B-4426-B812-DB1A63850108}" type="presParOf" srcId="{86C5F450-3D6A-425F-A3D3-983CF01C3A4E}" destId="{F0CEDF65-13F7-4365-A9A0-C6567D0B972D}" srcOrd="1" destOrd="0" presId="urn:microsoft.com/office/officeart/2005/8/layout/hierarchy1"/>
    <dgm:cxn modelId="{AC7BCD7C-0631-4450-84E8-C41E6873A8CA}" type="presParOf" srcId="{1CD07BCB-E65B-4CE8-ABDE-C3745C61C224}" destId="{DCA6CEFA-38EC-4DDD-BA7C-57B1DA37DCC4}" srcOrd="1" destOrd="0" presId="urn:microsoft.com/office/officeart/2005/8/layout/hierarchy1"/>
    <dgm:cxn modelId="{68435EAB-DC71-417F-8995-24B516F229D3}" type="presParOf" srcId="{DCA6CEFA-38EC-4DDD-BA7C-57B1DA37DCC4}" destId="{0473032B-52E4-460D-9803-B14096E8DFFA}" srcOrd="0" destOrd="0" presId="urn:microsoft.com/office/officeart/2005/8/layout/hierarchy1"/>
    <dgm:cxn modelId="{85BB8EAC-C0CB-4B2F-922B-71DF9BD0C01A}" type="presParOf" srcId="{DCA6CEFA-38EC-4DDD-BA7C-57B1DA37DCC4}" destId="{B539E7E1-509C-4F67-81DE-97AB6A919222}" srcOrd="1" destOrd="0" presId="urn:microsoft.com/office/officeart/2005/8/layout/hierarchy1"/>
    <dgm:cxn modelId="{C5E54A30-42DF-454B-87BC-8304D80B1A4A}" type="presParOf" srcId="{B539E7E1-509C-4F67-81DE-97AB6A919222}" destId="{30545EDA-8720-4E31-B00D-60818F3085FD}" srcOrd="0" destOrd="0" presId="urn:microsoft.com/office/officeart/2005/8/layout/hierarchy1"/>
    <dgm:cxn modelId="{BE5D88E6-D84B-4381-AB3B-86AD667295AB}" type="presParOf" srcId="{30545EDA-8720-4E31-B00D-60818F3085FD}" destId="{BE98ED65-DB60-470B-97A1-E204BC74B4B5}" srcOrd="0" destOrd="0" presId="urn:microsoft.com/office/officeart/2005/8/layout/hierarchy1"/>
    <dgm:cxn modelId="{ADA31E44-71CD-4C5D-9643-58DB3511A1B1}" type="presParOf" srcId="{30545EDA-8720-4E31-B00D-60818F3085FD}" destId="{E02A4BF0-A485-4346-B09D-6BAF87EA563B}" srcOrd="1" destOrd="0" presId="urn:microsoft.com/office/officeart/2005/8/layout/hierarchy1"/>
    <dgm:cxn modelId="{420EF78D-0099-471F-A974-7DE38E6B401F}" type="presParOf" srcId="{B539E7E1-509C-4F67-81DE-97AB6A919222}" destId="{60CAE8AA-AF9D-4EDC-A5E5-79A4CEE04D8B}" srcOrd="1" destOrd="0" presId="urn:microsoft.com/office/officeart/2005/8/layout/hierarchy1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AEFAED7-5387-4CF3-AF59-8A1BD237A8B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C8BBA6D-0FB0-4823-A09F-A53DF6246FF6}">
      <dgm:prSet phldrT="[Text]" custT="1"/>
      <dgm:spPr/>
      <dgm:t>
        <a:bodyPr/>
        <a:lstStyle/>
        <a:p>
          <a:r>
            <a:rPr lang="en-US" sz="1100" b="1" dirty="0" smtClean="0"/>
            <a:t>8. GIYO (MENTOWIJOYO)</a:t>
          </a:r>
        </a:p>
      </dgm:t>
    </dgm:pt>
    <dgm:pt modelId="{C9568F02-F27D-4947-843C-87BC775C3D82}" type="parTrans" cxnId="{A5151867-DD60-483F-9FFE-D2AD589D464C}">
      <dgm:prSet/>
      <dgm:spPr/>
      <dgm:t>
        <a:bodyPr/>
        <a:lstStyle/>
        <a:p>
          <a:endParaRPr lang="en-US"/>
        </a:p>
      </dgm:t>
    </dgm:pt>
    <dgm:pt modelId="{A7962BB9-77FE-40FF-91BD-372BD0B94E5C}" type="sibTrans" cxnId="{A5151867-DD60-483F-9FFE-D2AD589D464C}">
      <dgm:prSet/>
      <dgm:spPr/>
      <dgm:t>
        <a:bodyPr/>
        <a:lstStyle/>
        <a:p>
          <a:endParaRPr lang="en-US"/>
        </a:p>
      </dgm:t>
    </dgm:pt>
    <dgm:pt modelId="{9BF1AB2D-FDA4-4DF1-9245-5104090C14BC}">
      <dgm:prSet phldrT="[Text]" custT="1"/>
      <dgm:spPr/>
      <dgm:t>
        <a:bodyPr/>
        <a:lstStyle/>
        <a:p>
          <a:r>
            <a:rPr lang="en-US" sz="1100" b="1" dirty="0" smtClean="0"/>
            <a:t>1. B. TRIMOREJO</a:t>
          </a:r>
          <a:endParaRPr lang="en-US" sz="1100" b="1" dirty="0"/>
        </a:p>
      </dgm:t>
    </dgm:pt>
    <dgm:pt modelId="{D8E5EDCA-9BE6-4D54-8B9B-365D7D8C6AF3}" type="parTrans" cxnId="{E8CA5BA4-A0EF-49CA-81FE-50DAD92CB867}">
      <dgm:prSet/>
      <dgm:spPr/>
      <dgm:t>
        <a:bodyPr/>
        <a:lstStyle/>
        <a:p>
          <a:endParaRPr lang="en-US" sz="1100"/>
        </a:p>
      </dgm:t>
    </dgm:pt>
    <dgm:pt modelId="{9632B353-037A-4538-95C9-822BB8BDE85D}" type="sibTrans" cxnId="{E8CA5BA4-A0EF-49CA-81FE-50DAD92CB867}">
      <dgm:prSet/>
      <dgm:spPr/>
      <dgm:t>
        <a:bodyPr/>
        <a:lstStyle/>
        <a:p>
          <a:endParaRPr lang="en-US"/>
        </a:p>
      </dgm:t>
    </dgm:pt>
    <dgm:pt modelId="{9FC009F9-E146-4C45-A1D5-DF6C4EB18841}">
      <dgm:prSet phldrT="[Text]" custT="1"/>
      <dgm:spPr/>
      <dgm:t>
        <a:bodyPr/>
        <a:lstStyle/>
        <a:p>
          <a:pPr algn="just"/>
          <a:r>
            <a:rPr lang="en-US" sz="1100" b="1" dirty="0" smtClean="0"/>
            <a:t>1. SUKIJAN</a:t>
          </a:r>
        </a:p>
        <a:p>
          <a:pPr algn="just"/>
          <a:r>
            <a:rPr lang="en-US" sz="1100" b="1" dirty="0" smtClean="0"/>
            <a:t>2. MUSIKEM</a:t>
          </a:r>
        </a:p>
      </dgm:t>
    </dgm:pt>
    <dgm:pt modelId="{964A0F39-CAF0-4BA6-BC56-4F098B0EBC63}" type="parTrans" cxnId="{50252DA9-1480-45C8-B3BD-763C724D95C8}">
      <dgm:prSet/>
      <dgm:spPr/>
      <dgm:t>
        <a:bodyPr/>
        <a:lstStyle/>
        <a:p>
          <a:endParaRPr lang="en-US" sz="1100"/>
        </a:p>
      </dgm:t>
    </dgm:pt>
    <dgm:pt modelId="{8133A9B8-24C4-4795-BD0C-13723671BF38}" type="sibTrans" cxnId="{50252DA9-1480-45C8-B3BD-763C724D95C8}">
      <dgm:prSet/>
      <dgm:spPr/>
      <dgm:t>
        <a:bodyPr/>
        <a:lstStyle/>
        <a:p>
          <a:endParaRPr lang="en-US"/>
        </a:p>
      </dgm:t>
    </dgm:pt>
    <dgm:pt modelId="{8B3B59D9-1C51-4BB8-B9B6-AEF0A0CA72CA}">
      <dgm:prSet phldrT="[Text]" custT="1"/>
      <dgm:spPr/>
      <dgm:t>
        <a:bodyPr/>
        <a:lstStyle/>
        <a:p>
          <a:r>
            <a:rPr lang="en-US" sz="1100" b="1" dirty="0" smtClean="0"/>
            <a:t>3. SONODRONO</a:t>
          </a:r>
        </a:p>
      </dgm:t>
    </dgm:pt>
    <dgm:pt modelId="{3E353033-80D4-4F03-ACE9-B3BBF55B9E65}" type="parTrans" cxnId="{9B704087-4234-4409-8EFC-B311FB1CB92B}">
      <dgm:prSet/>
      <dgm:spPr/>
      <dgm:t>
        <a:bodyPr/>
        <a:lstStyle/>
        <a:p>
          <a:endParaRPr lang="en-US" sz="1100"/>
        </a:p>
      </dgm:t>
    </dgm:pt>
    <dgm:pt modelId="{C38FD15F-BC3C-4E9B-B200-6E4CA03580E5}" type="sibTrans" cxnId="{9B704087-4234-4409-8EFC-B311FB1CB92B}">
      <dgm:prSet/>
      <dgm:spPr/>
      <dgm:t>
        <a:bodyPr/>
        <a:lstStyle/>
        <a:p>
          <a:endParaRPr lang="en-US"/>
        </a:p>
      </dgm:t>
    </dgm:pt>
    <dgm:pt modelId="{17C6391E-1413-47B8-A9E9-5D1DF0F18AFE}">
      <dgm:prSet custT="1"/>
      <dgm:spPr/>
      <dgm:t>
        <a:bodyPr/>
        <a:lstStyle/>
        <a:p>
          <a:pPr algn="just"/>
          <a:r>
            <a:rPr lang="en-US" sz="1100" b="1" dirty="0" smtClean="0"/>
            <a:t>1. B. SOSEMITO</a:t>
          </a:r>
        </a:p>
        <a:p>
          <a:pPr algn="just"/>
          <a:r>
            <a:rPr lang="en-US" sz="1100" b="1" dirty="0" smtClean="0"/>
            <a:t>2. B. SOKARTO</a:t>
          </a:r>
        </a:p>
        <a:p>
          <a:pPr algn="just"/>
          <a:r>
            <a:rPr lang="en-US" sz="1100" b="1" dirty="0" smtClean="0"/>
            <a:t>3. KARTOMO</a:t>
          </a:r>
        </a:p>
        <a:p>
          <a:pPr algn="just"/>
          <a:r>
            <a:rPr lang="en-US" sz="1100" b="1" dirty="0" smtClean="0"/>
            <a:t>4. SALAM</a:t>
          </a:r>
        </a:p>
        <a:p>
          <a:pPr algn="just"/>
          <a:r>
            <a:rPr lang="en-US" sz="1100" b="1" dirty="0" smtClean="0"/>
            <a:t>5. WATIYEM</a:t>
          </a:r>
        </a:p>
        <a:p>
          <a:pPr algn="just"/>
          <a:r>
            <a:rPr lang="en-US" sz="1100" b="1" dirty="0" smtClean="0"/>
            <a:t>6. WARIKEM</a:t>
          </a:r>
        </a:p>
        <a:p>
          <a:pPr algn="just"/>
          <a:r>
            <a:rPr lang="en-US" sz="1100" b="1" dirty="0" smtClean="0"/>
            <a:t>7. SARIMAN</a:t>
          </a:r>
        </a:p>
        <a:p>
          <a:pPr algn="just"/>
          <a:r>
            <a:rPr lang="en-US" sz="1100" b="1" dirty="0" smtClean="0"/>
            <a:t>8. SARIJO</a:t>
          </a:r>
        </a:p>
      </dgm:t>
    </dgm:pt>
    <dgm:pt modelId="{9DAAF5B5-65B4-429D-9906-5080AE4030BC}" type="parTrans" cxnId="{454E939F-03EF-4DB7-8BD2-8CDB1F233751}">
      <dgm:prSet/>
      <dgm:spPr/>
      <dgm:t>
        <a:bodyPr/>
        <a:lstStyle/>
        <a:p>
          <a:endParaRPr lang="en-US" sz="1100"/>
        </a:p>
      </dgm:t>
    </dgm:pt>
    <dgm:pt modelId="{71ABF4AF-3186-412E-8262-E015DA49934C}" type="sibTrans" cxnId="{454E939F-03EF-4DB7-8BD2-8CDB1F233751}">
      <dgm:prSet/>
      <dgm:spPr/>
      <dgm:t>
        <a:bodyPr/>
        <a:lstStyle/>
        <a:p>
          <a:endParaRPr lang="en-US"/>
        </a:p>
      </dgm:t>
    </dgm:pt>
    <dgm:pt modelId="{8EDB4952-3364-499D-AF14-7868E441EABB}">
      <dgm:prSet custT="1"/>
      <dgm:spPr/>
      <dgm:t>
        <a:bodyPr/>
        <a:lstStyle/>
        <a:p>
          <a:r>
            <a:rPr lang="en-US" sz="1100" b="1" dirty="0" smtClean="0"/>
            <a:t>2. B. MENTONONGGO</a:t>
          </a:r>
          <a:endParaRPr lang="en-US" sz="1100" b="1" dirty="0"/>
        </a:p>
      </dgm:t>
    </dgm:pt>
    <dgm:pt modelId="{5318378C-858C-48C7-8DD9-85DACC8E5ECD}" type="parTrans" cxnId="{286BA1B5-85B1-47BE-AA3B-7A4E883BA192}">
      <dgm:prSet/>
      <dgm:spPr/>
      <dgm:t>
        <a:bodyPr/>
        <a:lstStyle/>
        <a:p>
          <a:endParaRPr lang="en-US" sz="1100"/>
        </a:p>
      </dgm:t>
    </dgm:pt>
    <dgm:pt modelId="{0FA2EC81-7EF9-4956-9116-7BA74A4A4B4B}" type="sibTrans" cxnId="{286BA1B5-85B1-47BE-AA3B-7A4E883BA192}">
      <dgm:prSet/>
      <dgm:spPr/>
      <dgm:t>
        <a:bodyPr/>
        <a:lstStyle/>
        <a:p>
          <a:endParaRPr lang="en-US"/>
        </a:p>
      </dgm:t>
    </dgm:pt>
    <dgm:pt modelId="{1947C645-1563-44EA-8A54-521CE41384F2}">
      <dgm:prSet custT="1"/>
      <dgm:spPr/>
      <dgm:t>
        <a:bodyPr/>
        <a:lstStyle/>
        <a:p>
          <a:r>
            <a:rPr lang="en-US" sz="1100" b="1" dirty="0" smtClean="0"/>
            <a:t>4. IROKARSO</a:t>
          </a:r>
          <a:endParaRPr lang="en-US" sz="1100" b="1" dirty="0"/>
        </a:p>
      </dgm:t>
    </dgm:pt>
    <dgm:pt modelId="{93DAF9E6-0770-4AB3-9A48-FA248BBDF960}" type="parTrans" cxnId="{F9FFB993-63A1-425B-AF8B-186C67ECA130}">
      <dgm:prSet/>
      <dgm:spPr/>
      <dgm:t>
        <a:bodyPr/>
        <a:lstStyle/>
        <a:p>
          <a:endParaRPr lang="en-US" sz="1100"/>
        </a:p>
      </dgm:t>
    </dgm:pt>
    <dgm:pt modelId="{A6EF032B-F175-4827-BED6-D37DE3A64D20}" type="sibTrans" cxnId="{F9FFB993-63A1-425B-AF8B-186C67ECA130}">
      <dgm:prSet/>
      <dgm:spPr/>
      <dgm:t>
        <a:bodyPr/>
        <a:lstStyle/>
        <a:p>
          <a:endParaRPr lang="en-US"/>
        </a:p>
      </dgm:t>
    </dgm:pt>
    <dgm:pt modelId="{CFE2BB0B-D1BF-442E-BAB2-8A4E0BE7B038}">
      <dgm:prSet custT="1"/>
      <dgm:spPr/>
      <dgm:t>
        <a:bodyPr/>
        <a:lstStyle/>
        <a:p>
          <a:pPr algn="just"/>
          <a:r>
            <a:rPr lang="en-US" sz="1100" b="1" dirty="0" smtClean="0"/>
            <a:t>1. WAYEM</a:t>
          </a:r>
        </a:p>
        <a:p>
          <a:pPr algn="just"/>
          <a:r>
            <a:rPr lang="en-US" sz="1100" b="1" dirty="0" smtClean="0"/>
            <a:t>2. SAWIT</a:t>
          </a:r>
        </a:p>
        <a:p>
          <a:pPr algn="just"/>
          <a:r>
            <a:rPr lang="en-US" sz="1100" b="1" dirty="0" smtClean="0"/>
            <a:t>3. SUKAR</a:t>
          </a:r>
        </a:p>
        <a:p>
          <a:pPr algn="just"/>
          <a:r>
            <a:rPr lang="en-US" sz="1100" b="1" dirty="0" smtClean="0"/>
            <a:t>4. GEMI</a:t>
          </a:r>
        </a:p>
        <a:p>
          <a:pPr algn="just"/>
          <a:r>
            <a:rPr lang="en-US" sz="1100" b="1" dirty="0" smtClean="0"/>
            <a:t>5. SAIKEM</a:t>
          </a:r>
        </a:p>
        <a:p>
          <a:pPr algn="just"/>
          <a:r>
            <a:rPr lang="en-US" sz="1100" b="1" dirty="0" smtClean="0"/>
            <a:t>6. BARDI</a:t>
          </a:r>
        </a:p>
        <a:p>
          <a:pPr algn="just"/>
          <a:r>
            <a:rPr lang="en-US" sz="1100" b="1" dirty="0" smtClean="0"/>
            <a:t>7. TULUNG</a:t>
          </a:r>
        </a:p>
        <a:p>
          <a:pPr algn="just"/>
          <a:r>
            <a:rPr lang="en-US" sz="1100" b="1" dirty="0" smtClean="0"/>
            <a:t>8. UMBUK</a:t>
          </a:r>
        </a:p>
      </dgm:t>
    </dgm:pt>
    <dgm:pt modelId="{2BB7CC56-2B98-4D48-AC4D-DD9DD43C5BC7}" type="parTrans" cxnId="{F64A2B54-0CAB-439E-AA4A-BB8E45A11AE6}">
      <dgm:prSet/>
      <dgm:spPr/>
      <dgm:t>
        <a:bodyPr/>
        <a:lstStyle/>
        <a:p>
          <a:endParaRPr lang="en-US" sz="1100"/>
        </a:p>
      </dgm:t>
    </dgm:pt>
    <dgm:pt modelId="{AF16334C-DB86-42D2-8F6E-C509BA2EC860}" type="sibTrans" cxnId="{F64A2B54-0CAB-439E-AA4A-BB8E45A11AE6}">
      <dgm:prSet/>
      <dgm:spPr/>
      <dgm:t>
        <a:bodyPr/>
        <a:lstStyle/>
        <a:p>
          <a:endParaRPr lang="en-US"/>
        </a:p>
      </dgm:t>
    </dgm:pt>
    <dgm:pt modelId="{D5C411A7-436D-4D33-B780-245BA57A0082}">
      <dgm:prSet custT="1"/>
      <dgm:spPr/>
      <dgm:t>
        <a:bodyPr/>
        <a:lstStyle/>
        <a:p>
          <a:pPr algn="just"/>
          <a:r>
            <a:rPr lang="en-US" sz="1100" b="1" dirty="0" smtClean="0"/>
            <a:t>1. LATIYEM</a:t>
          </a:r>
        </a:p>
        <a:p>
          <a:pPr algn="just"/>
          <a:r>
            <a:rPr lang="en-US" sz="1100" b="1" dirty="0" smtClean="0"/>
            <a:t>2. SUDI</a:t>
          </a:r>
        </a:p>
        <a:p>
          <a:pPr algn="just"/>
          <a:r>
            <a:rPr lang="en-US" sz="1100" b="1" dirty="0" smtClean="0"/>
            <a:t>3. GUNUNG</a:t>
          </a:r>
        </a:p>
        <a:p>
          <a:pPr algn="just"/>
          <a:r>
            <a:rPr lang="en-US" sz="1100" b="1" dirty="0" smtClean="0"/>
            <a:t>4. SULAR</a:t>
          </a:r>
        </a:p>
        <a:p>
          <a:pPr algn="just"/>
          <a:r>
            <a:rPr lang="en-US" sz="1100" b="1" dirty="0" smtClean="0"/>
            <a:t>5. SUKILAH</a:t>
          </a:r>
        </a:p>
        <a:p>
          <a:pPr algn="just"/>
          <a:r>
            <a:rPr lang="en-US" sz="1100" b="1" dirty="0" smtClean="0"/>
            <a:t>6. MARDI</a:t>
          </a:r>
        </a:p>
      </dgm:t>
    </dgm:pt>
    <dgm:pt modelId="{CD0BD118-1B70-4D03-862D-3C88465A761A}" type="parTrans" cxnId="{A8CD6397-3745-46AC-89FC-900CAA15F3B2}">
      <dgm:prSet/>
      <dgm:spPr/>
      <dgm:t>
        <a:bodyPr/>
        <a:lstStyle/>
        <a:p>
          <a:endParaRPr lang="en-US" sz="1100"/>
        </a:p>
      </dgm:t>
    </dgm:pt>
    <dgm:pt modelId="{EF0DD76E-B76B-4CAC-B203-369C21666214}" type="sibTrans" cxnId="{A8CD6397-3745-46AC-89FC-900CAA15F3B2}">
      <dgm:prSet/>
      <dgm:spPr/>
      <dgm:t>
        <a:bodyPr/>
        <a:lstStyle/>
        <a:p>
          <a:endParaRPr lang="en-US"/>
        </a:p>
      </dgm:t>
    </dgm:pt>
    <dgm:pt modelId="{95A8AC19-312C-418D-B88D-8690A42980DF}">
      <dgm:prSet custT="1"/>
      <dgm:spPr/>
      <dgm:t>
        <a:bodyPr/>
        <a:lstStyle/>
        <a:p>
          <a:r>
            <a:rPr lang="en-US" sz="1100" b="1" dirty="0" smtClean="0"/>
            <a:t>5. HARJOSUWITO</a:t>
          </a:r>
          <a:endParaRPr lang="en-US" sz="1100" b="1" dirty="0"/>
        </a:p>
      </dgm:t>
    </dgm:pt>
    <dgm:pt modelId="{45B643C1-367D-43E0-B131-1863256E6882}" type="parTrans" cxnId="{D1FD8591-63EB-4A0A-8ED9-2DE79104F7C1}">
      <dgm:prSet/>
      <dgm:spPr/>
      <dgm:t>
        <a:bodyPr/>
        <a:lstStyle/>
        <a:p>
          <a:endParaRPr lang="en-US" sz="1100"/>
        </a:p>
      </dgm:t>
    </dgm:pt>
    <dgm:pt modelId="{19F34071-4AD3-432E-9FFF-8A88AE8DDF95}" type="sibTrans" cxnId="{D1FD8591-63EB-4A0A-8ED9-2DE79104F7C1}">
      <dgm:prSet/>
      <dgm:spPr/>
      <dgm:t>
        <a:bodyPr/>
        <a:lstStyle/>
        <a:p>
          <a:endParaRPr lang="en-US"/>
        </a:p>
      </dgm:t>
    </dgm:pt>
    <dgm:pt modelId="{317D41CC-5FA3-40CE-BFB9-B92283304FBA}">
      <dgm:prSet custT="1"/>
      <dgm:spPr/>
      <dgm:t>
        <a:bodyPr/>
        <a:lstStyle/>
        <a:p>
          <a:r>
            <a:rPr lang="en-US" sz="1100" b="1" dirty="0" smtClean="0"/>
            <a:t>6. B. KROMOREJO</a:t>
          </a:r>
          <a:endParaRPr lang="en-US" sz="1100" b="1" dirty="0"/>
        </a:p>
      </dgm:t>
    </dgm:pt>
    <dgm:pt modelId="{2C543B7E-96B9-42AF-B4E4-494CDFCCF38D}" type="parTrans" cxnId="{F2C59F28-F26E-456E-9CEE-F267D3BD28DE}">
      <dgm:prSet/>
      <dgm:spPr/>
      <dgm:t>
        <a:bodyPr/>
        <a:lstStyle/>
        <a:p>
          <a:endParaRPr lang="en-US" sz="1100"/>
        </a:p>
      </dgm:t>
    </dgm:pt>
    <dgm:pt modelId="{E33C0D1B-EAED-41C0-A0ED-42A78F74BD93}" type="sibTrans" cxnId="{F2C59F28-F26E-456E-9CEE-F267D3BD28DE}">
      <dgm:prSet/>
      <dgm:spPr/>
      <dgm:t>
        <a:bodyPr/>
        <a:lstStyle/>
        <a:p>
          <a:endParaRPr lang="en-US"/>
        </a:p>
      </dgm:t>
    </dgm:pt>
    <dgm:pt modelId="{8B3FB750-F172-42B5-9BAD-9DA29E3DFF4A}">
      <dgm:prSet custT="1"/>
      <dgm:spPr/>
      <dgm:t>
        <a:bodyPr/>
        <a:lstStyle/>
        <a:p>
          <a:pPr algn="just"/>
          <a:r>
            <a:rPr lang="en-US" sz="1100" b="1" dirty="0" smtClean="0"/>
            <a:t>1. SUHARNO</a:t>
          </a:r>
        </a:p>
        <a:p>
          <a:pPr algn="just"/>
          <a:r>
            <a:rPr lang="en-US" sz="1100" b="1" dirty="0" smtClean="0"/>
            <a:t>2. SULARSO</a:t>
          </a:r>
        </a:p>
        <a:p>
          <a:pPr algn="just"/>
          <a:r>
            <a:rPr lang="en-US" sz="1100" b="1" dirty="0" smtClean="0"/>
            <a:t>3. SUPARDI</a:t>
          </a:r>
        </a:p>
        <a:p>
          <a:pPr algn="just"/>
          <a:r>
            <a:rPr lang="en-US" sz="1100" b="1" dirty="0" smtClean="0"/>
            <a:t>4. RUKINAH</a:t>
          </a:r>
        </a:p>
        <a:p>
          <a:pPr algn="just"/>
          <a:r>
            <a:rPr lang="en-US" sz="1100" b="1" dirty="0" smtClean="0"/>
            <a:t>5. SUYATI</a:t>
          </a:r>
        </a:p>
        <a:p>
          <a:pPr algn="just"/>
          <a:r>
            <a:rPr lang="en-US" sz="1100" b="1" dirty="0" smtClean="0"/>
            <a:t>6. SURADAL</a:t>
          </a:r>
        </a:p>
        <a:p>
          <a:pPr algn="just"/>
          <a:r>
            <a:rPr lang="en-US" sz="1100" b="1" dirty="0" smtClean="0"/>
            <a:t>7. SUYATNO</a:t>
          </a:r>
        </a:p>
        <a:p>
          <a:pPr algn="just"/>
          <a:r>
            <a:rPr lang="en-US" sz="1100" b="1" dirty="0" smtClean="0"/>
            <a:t>8. SUNARTO</a:t>
          </a:r>
        </a:p>
      </dgm:t>
    </dgm:pt>
    <dgm:pt modelId="{2FC73EBD-F16C-46DD-B3A9-E20DBE5E8875}" type="parTrans" cxnId="{5F788EA4-39F8-4161-98C2-B08D2EE5F576}">
      <dgm:prSet/>
      <dgm:spPr/>
      <dgm:t>
        <a:bodyPr/>
        <a:lstStyle/>
        <a:p>
          <a:endParaRPr lang="en-US" sz="1100"/>
        </a:p>
      </dgm:t>
    </dgm:pt>
    <dgm:pt modelId="{409ABA8E-FE6C-4A45-8F36-2F2D1482F436}" type="sibTrans" cxnId="{5F788EA4-39F8-4161-98C2-B08D2EE5F576}">
      <dgm:prSet/>
      <dgm:spPr/>
      <dgm:t>
        <a:bodyPr/>
        <a:lstStyle/>
        <a:p>
          <a:endParaRPr lang="en-US"/>
        </a:p>
      </dgm:t>
    </dgm:pt>
    <dgm:pt modelId="{BB5F242F-DA56-433E-A346-C7DB59CF955F}">
      <dgm:prSet custT="1"/>
      <dgm:spPr/>
      <dgm:t>
        <a:bodyPr/>
        <a:lstStyle/>
        <a:p>
          <a:pPr algn="just"/>
          <a:r>
            <a:rPr lang="en-US" sz="1100" b="1" dirty="0" smtClean="0"/>
            <a:t>1. SUWARTI</a:t>
          </a:r>
        </a:p>
      </dgm:t>
    </dgm:pt>
    <dgm:pt modelId="{1DF7E550-C9B2-4A81-BC09-1FB517320875}" type="parTrans" cxnId="{2FAAC845-F1C1-4A3D-A301-26A98A2DD973}">
      <dgm:prSet/>
      <dgm:spPr/>
      <dgm:t>
        <a:bodyPr/>
        <a:lstStyle/>
        <a:p>
          <a:endParaRPr lang="en-US" sz="1100"/>
        </a:p>
      </dgm:t>
    </dgm:pt>
    <dgm:pt modelId="{08266094-EDD2-4CCB-A33A-F34FD478070D}" type="sibTrans" cxnId="{2FAAC845-F1C1-4A3D-A301-26A98A2DD973}">
      <dgm:prSet/>
      <dgm:spPr/>
      <dgm:t>
        <a:bodyPr/>
        <a:lstStyle/>
        <a:p>
          <a:endParaRPr lang="en-US"/>
        </a:p>
      </dgm:t>
    </dgm:pt>
    <dgm:pt modelId="{72978F20-9EC0-4F6F-ACAE-45389A7A64C9}">
      <dgm:prSet custT="1"/>
      <dgm:spPr/>
      <dgm:t>
        <a:bodyPr/>
        <a:lstStyle/>
        <a:p>
          <a:r>
            <a:rPr lang="en-US" sz="1100" b="1" dirty="0" smtClean="0"/>
            <a:t>7. B. SONTIKO</a:t>
          </a:r>
          <a:endParaRPr lang="en-US" sz="1100" b="1" dirty="0"/>
        </a:p>
      </dgm:t>
    </dgm:pt>
    <dgm:pt modelId="{56A8648B-07E6-43B2-BCD9-16CA61389047}" type="parTrans" cxnId="{C900EE3E-5B46-4AB8-B073-C55B9B2BACE1}">
      <dgm:prSet/>
      <dgm:spPr/>
      <dgm:t>
        <a:bodyPr/>
        <a:lstStyle/>
        <a:p>
          <a:endParaRPr lang="en-US" sz="1100"/>
        </a:p>
      </dgm:t>
    </dgm:pt>
    <dgm:pt modelId="{FEB6AB34-FEB7-4BFA-86E1-A69A09D4BF97}" type="sibTrans" cxnId="{C900EE3E-5B46-4AB8-B073-C55B9B2BACE1}">
      <dgm:prSet/>
      <dgm:spPr/>
      <dgm:t>
        <a:bodyPr/>
        <a:lstStyle/>
        <a:p>
          <a:endParaRPr lang="en-US"/>
        </a:p>
      </dgm:t>
    </dgm:pt>
    <dgm:pt modelId="{2B58B750-7C2F-4FD2-9BBC-767E3CC185E8}">
      <dgm:prSet custT="1"/>
      <dgm:spPr/>
      <dgm:t>
        <a:bodyPr/>
        <a:lstStyle/>
        <a:p>
          <a:pPr algn="just"/>
          <a:r>
            <a:rPr lang="en-US" sz="1100" b="1" dirty="0" smtClean="0"/>
            <a:t>1. TUMIYEM</a:t>
          </a:r>
        </a:p>
        <a:p>
          <a:pPr algn="just"/>
          <a:r>
            <a:rPr lang="en-US" sz="1100" b="1" dirty="0" smtClean="0"/>
            <a:t>2. TINUK</a:t>
          </a:r>
        </a:p>
        <a:p>
          <a:pPr algn="just"/>
          <a:r>
            <a:rPr lang="en-US" sz="1100" b="1" dirty="0" smtClean="0"/>
            <a:t>3. TAMI</a:t>
          </a:r>
        </a:p>
        <a:p>
          <a:pPr algn="just"/>
          <a:r>
            <a:rPr lang="en-US" sz="1100" b="1" dirty="0" smtClean="0"/>
            <a:t>4. MUKIYEM</a:t>
          </a:r>
        </a:p>
        <a:p>
          <a:pPr algn="just"/>
          <a:r>
            <a:rPr lang="en-US" sz="1100" b="1" dirty="0" smtClean="0"/>
            <a:t>5. KEMIN</a:t>
          </a:r>
        </a:p>
        <a:p>
          <a:pPr algn="just"/>
          <a:r>
            <a:rPr lang="en-US" sz="1100" b="1" dirty="0" smtClean="0"/>
            <a:t>6. SARIDI</a:t>
          </a:r>
        </a:p>
        <a:p>
          <a:pPr algn="just"/>
          <a:r>
            <a:rPr lang="en-US" sz="1100" b="1" dirty="0" smtClean="0"/>
            <a:t>7. SAKIMAN</a:t>
          </a:r>
        </a:p>
        <a:p>
          <a:pPr algn="just"/>
          <a:r>
            <a:rPr lang="en-US" sz="1100" b="1" dirty="0" smtClean="0"/>
            <a:t>8. SIYUK</a:t>
          </a:r>
        </a:p>
      </dgm:t>
    </dgm:pt>
    <dgm:pt modelId="{BD99B16D-4AFE-4F66-8323-0F7A2C4BCC70}" type="parTrans" cxnId="{7C80EBF4-BEED-448A-B49E-6D285DBD5AC6}">
      <dgm:prSet/>
      <dgm:spPr/>
      <dgm:t>
        <a:bodyPr/>
        <a:lstStyle/>
        <a:p>
          <a:endParaRPr lang="en-US" sz="1100"/>
        </a:p>
      </dgm:t>
    </dgm:pt>
    <dgm:pt modelId="{89A910B3-5D0D-4055-BF63-BFE0B860DBAE}" type="sibTrans" cxnId="{7C80EBF4-BEED-448A-B49E-6D285DBD5AC6}">
      <dgm:prSet/>
      <dgm:spPr/>
      <dgm:t>
        <a:bodyPr/>
        <a:lstStyle/>
        <a:p>
          <a:endParaRPr lang="en-US"/>
        </a:p>
      </dgm:t>
    </dgm:pt>
    <dgm:pt modelId="{F834B2BE-DE2F-4140-A342-58283E2015CD}">
      <dgm:prSet custT="1"/>
      <dgm:spPr/>
      <dgm:t>
        <a:bodyPr/>
        <a:lstStyle/>
        <a:p>
          <a:r>
            <a:rPr lang="en-US" sz="1100" b="1" dirty="0" smtClean="0"/>
            <a:t>8. KARSODIMEJO</a:t>
          </a:r>
          <a:endParaRPr lang="en-US" sz="1100" b="1" dirty="0"/>
        </a:p>
      </dgm:t>
    </dgm:pt>
    <dgm:pt modelId="{560ACC0C-2B22-4F01-AB8C-8D6D2DE9DAF6}" type="parTrans" cxnId="{0ADAA7FB-566B-4DDF-8F5D-494374ED4255}">
      <dgm:prSet/>
      <dgm:spPr/>
      <dgm:t>
        <a:bodyPr/>
        <a:lstStyle/>
        <a:p>
          <a:endParaRPr lang="en-US" sz="1100"/>
        </a:p>
      </dgm:t>
    </dgm:pt>
    <dgm:pt modelId="{21D0AE0E-E5F9-4F33-BBF1-D92C51D7038C}" type="sibTrans" cxnId="{0ADAA7FB-566B-4DDF-8F5D-494374ED4255}">
      <dgm:prSet/>
      <dgm:spPr/>
      <dgm:t>
        <a:bodyPr/>
        <a:lstStyle/>
        <a:p>
          <a:endParaRPr lang="en-US"/>
        </a:p>
      </dgm:t>
    </dgm:pt>
    <dgm:pt modelId="{315B001E-1670-413D-A90F-5FBBD996E59F}">
      <dgm:prSet custT="1"/>
      <dgm:spPr/>
      <dgm:t>
        <a:bodyPr/>
        <a:lstStyle/>
        <a:p>
          <a:pPr algn="just"/>
          <a:r>
            <a:rPr lang="en-US" sz="1100" b="1" dirty="0" smtClean="0"/>
            <a:t>1. SAHONO</a:t>
          </a:r>
        </a:p>
        <a:p>
          <a:pPr algn="just"/>
          <a:r>
            <a:rPr lang="en-US" sz="1100" b="1" dirty="0" smtClean="0"/>
            <a:t>2. MUJITO</a:t>
          </a:r>
        </a:p>
        <a:p>
          <a:pPr algn="just"/>
          <a:r>
            <a:rPr lang="en-US" sz="1100" b="1" dirty="0" smtClean="0"/>
            <a:t>3. SULASTI</a:t>
          </a:r>
          <a:endParaRPr lang="en-US" sz="1100" b="1" dirty="0"/>
        </a:p>
      </dgm:t>
    </dgm:pt>
    <dgm:pt modelId="{0898529C-5C26-4DD4-9271-5B920A97D8AA}" type="parTrans" cxnId="{0C872E1C-65A2-4386-8B60-DA3B275F5426}">
      <dgm:prSet/>
      <dgm:spPr/>
      <dgm:t>
        <a:bodyPr/>
        <a:lstStyle/>
        <a:p>
          <a:endParaRPr lang="en-US" sz="1100"/>
        </a:p>
      </dgm:t>
    </dgm:pt>
    <dgm:pt modelId="{5D185762-A05A-4D64-9ADC-68CE52662D0E}" type="sibTrans" cxnId="{0C872E1C-65A2-4386-8B60-DA3B275F5426}">
      <dgm:prSet/>
      <dgm:spPr/>
      <dgm:t>
        <a:bodyPr/>
        <a:lstStyle/>
        <a:p>
          <a:endParaRPr lang="en-US"/>
        </a:p>
      </dgm:t>
    </dgm:pt>
    <dgm:pt modelId="{6523FBD2-84C8-476E-A5DC-B22DEB977182}" type="pres">
      <dgm:prSet presAssocID="{3AEFAED7-5387-4CF3-AF59-8A1BD237A8B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18EE2D6-B149-4597-94FF-ACE03F756319}" type="pres">
      <dgm:prSet presAssocID="{6C8BBA6D-0FB0-4823-A09F-A53DF6246FF6}" presName="hierRoot1" presStyleCnt="0"/>
      <dgm:spPr/>
    </dgm:pt>
    <dgm:pt modelId="{96EEEB0C-11F4-4A4C-8C99-FD3B7C197002}" type="pres">
      <dgm:prSet presAssocID="{6C8BBA6D-0FB0-4823-A09F-A53DF6246FF6}" presName="composite" presStyleCnt="0"/>
      <dgm:spPr/>
    </dgm:pt>
    <dgm:pt modelId="{40A17F7C-3E50-4286-80CB-5A7E7932A0FA}" type="pres">
      <dgm:prSet presAssocID="{6C8BBA6D-0FB0-4823-A09F-A53DF6246FF6}" presName="background" presStyleLbl="node0" presStyleIdx="0" presStyleCnt="1"/>
      <dgm:spPr/>
    </dgm:pt>
    <dgm:pt modelId="{7A16B9E0-41AF-4825-B355-936C79866775}" type="pres">
      <dgm:prSet presAssocID="{6C8BBA6D-0FB0-4823-A09F-A53DF6246FF6}" presName="text" presStyleLbl="fgAcc0" presStyleIdx="0" presStyleCnt="1" custScaleX="718934" custScaleY="55393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2039F4-48DB-4458-AFAA-D3D08C58897B}" type="pres">
      <dgm:prSet presAssocID="{6C8BBA6D-0FB0-4823-A09F-A53DF6246FF6}" presName="hierChild2" presStyleCnt="0"/>
      <dgm:spPr/>
    </dgm:pt>
    <dgm:pt modelId="{8AC7D385-EA16-4963-A368-E2A606B5F13A}" type="pres">
      <dgm:prSet presAssocID="{D8E5EDCA-9BE6-4D54-8B9B-365D7D8C6AF3}" presName="Name10" presStyleLbl="parChTrans1D2" presStyleIdx="0" presStyleCnt="8"/>
      <dgm:spPr/>
      <dgm:t>
        <a:bodyPr/>
        <a:lstStyle/>
        <a:p>
          <a:endParaRPr lang="en-US"/>
        </a:p>
      </dgm:t>
    </dgm:pt>
    <dgm:pt modelId="{51B1C9BD-9466-49BD-851D-413AD75EA196}" type="pres">
      <dgm:prSet presAssocID="{9BF1AB2D-FDA4-4DF1-9245-5104090C14BC}" presName="hierRoot2" presStyleCnt="0"/>
      <dgm:spPr/>
    </dgm:pt>
    <dgm:pt modelId="{AB8336A1-DCAA-44A5-9AA3-27F1D83235B3}" type="pres">
      <dgm:prSet presAssocID="{9BF1AB2D-FDA4-4DF1-9245-5104090C14BC}" presName="composite2" presStyleCnt="0"/>
      <dgm:spPr/>
    </dgm:pt>
    <dgm:pt modelId="{33A37DE0-C912-4DBE-9C9A-F28BEE9A3440}" type="pres">
      <dgm:prSet presAssocID="{9BF1AB2D-FDA4-4DF1-9245-5104090C14BC}" presName="background2" presStyleLbl="node2" presStyleIdx="0" presStyleCnt="8"/>
      <dgm:spPr/>
    </dgm:pt>
    <dgm:pt modelId="{945D4208-DB7A-4686-997A-82E823A6904F}" type="pres">
      <dgm:prSet presAssocID="{9BF1AB2D-FDA4-4DF1-9245-5104090C14BC}" presName="text2" presStyleLbl="fgAcc2" presStyleIdx="0" presStyleCnt="8" custScaleX="711953" custScaleY="2960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626C901-C4A3-4BBF-975B-01E727E47C0B}" type="pres">
      <dgm:prSet presAssocID="{9BF1AB2D-FDA4-4DF1-9245-5104090C14BC}" presName="hierChild3" presStyleCnt="0"/>
      <dgm:spPr/>
    </dgm:pt>
    <dgm:pt modelId="{7D88ACE6-9EF3-4CEC-9CF1-C92E65263BAF}" type="pres">
      <dgm:prSet presAssocID="{964A0F39-CAF0-4BA6-BC56-4F098B0EBC63}" presName="Name17" presStyleLbl="parChTrans1D3" presStyleIdx="0" presStyleCnt="8"/>
      <dgm:spPr/>
      <dgm:t>
        <a:bodyPr/>
        <a:lstStyle/>
        <a:p>
          <a:endParaRPr lang="en-US"/>
        </a:p>
      </dgm:t>
    </dgm:pt>
    <dgm:pt modelId="{8F925DF2-EE31-4248-857A-D51789EDE4C3}" type="pres">
      <dgm:prSet presAssocID="{9FC009F9-E146-4C45-A1D5-DF6C4EB18841}" presName="hierRoot3" presStyleCnt="0"/>
      <dgm:spPr/>
    </dgm:pt>
    <dgm:pt modelId="{07351141-E307-43E5-BF04-3635708E7187}" type="pres">
      <dgm:prSet presAssocID="{9FC009F9-E146-4C45-A1D5-DF6C4EB18841}" presName="composite3" presStyleCnt="0"/>
      <dgm:spPr/>
    </dgm:pt>
    <dgm:pt modelId="{FFA7C915-7B98-408D-9A28-0257AC126AAC}" type="pres">
      <dgm:prSet presAssocID="{9FC009F9-E146-4C45-A1D5-DF6C4EB18841}" presName="background3" presStyleLbl="node3" presStyleIdx="0" presStyleCnt="8"/>
      <dgm:spPr/>
    </dgm:pt>
    <dgm:pt modelId="{23C8FC53-02BA-4DDC-8398-04ABA18C1DF8}" type="pres">
      <dgm:prSet presAssocID="{9FC009F9-E146-4C45-A1D5-DF6C4EB18841}" presName="text3" presStyleLbl="fgAcc3" presStyleIdx="0" presStyleCnt="8" custScaleX="505535" custScaleY="43974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E976E6-3E64-46C9-9F65-AB6F16930357}" type="pres">
      <dgm:prSet presAssocID="{9FC009F9-E146-4C45-A1D5-DF6C4EB18841}" presName="hierChild4" presStyleCnt="0"/>
      <dgm:spPr/>
    </dgm:pt>
    <dgm:pt modelId="{4B395C47-2CA0-48B9-8387-11299730758B}" type="pres">
      <dgm:prSet presAssocID="{5318378C-858C-48C7-8DD9-85DACC8E5ECD}" presName="Name10" presStyleLbl="parChTrans1D2" presStyleIdx="1" presStyleCnt="8"/>
      <dgm:spPr/>
      <dgm:t>
        <a:bodyPr/>
        <a:lstStyle/>
        <a:p>
          <a:endParaRPr lang="en-US"/>
        </a:p>
      </dgm:t>
    </dgm:pt>
    <dgm:pt modelId="{F7ED683E-D50C-4B8A-A13F-5C4A2A994F1B}" type="pres">
      <dgm:prSet presAssocID="{8EDB4952-3364-499D-AF14-7868E441EABB}" presName="hierRoot2" presStyleCnt="0"/>
      <dgm:spPr/>
    </dgm:pt>
    <dgm:pt modelId="{87E5CEB2-5263-46F8-A96E-0F74D67622AF}" type="pres">
      <dgm:prSet presAssocID="{8EDB4952-3364-499D-AF14-7868E441EABB}" presName="composite2" presStyleCnt="0"/>
      <dgm:spPr/>
    </dgm:pt>
    <dgm:pt modelId="{B45B7A38-3CAA-44E0-BD8E-436053D45FEA}" type="pres">
      <dgm:prSet presAssocID="{8EDB4952-3364-499D-AF14-7868E441EABB}" presName="background2" presStyleLbl="node2" presStyleIdx="1" presStyleCnt="8"/>
      <dgm:spPr/>
    </dgm:pt>
    <dgm:pt modelId="{06A99ABA-FD1D-4F0A-8D58-1F7B7D4B74B5}" type="pres">
      <dgm:prSet presAssocID="{8EDB4952-3364-499D-AF14-7868E441EABB}" presName="text2" presStyleLbl="fgAcc2" presStyleIdx="1" presStyleCnt="8" custScaleX="800897" custScaleY="3030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0A22CFE-77E0-4A9D-BCA7-04B7F8567AEF}" type="pres">
      <dgm:prSet presAssocID="{8EDB4952-3364-499D-AF14-7868E441EABB}" presName="hierChild3" presStyleCnt="0"/>
      <dgm:spPr/>
    </dgm:pt>
    <dgm:pt modelId="{70E48C4A-A059-4BEA-858D-0404A6EF974E}" type="pres">
      <dgm:prSet presAssocID="{2BB7CC56-2B98-4D48-AC4D-DD9DD43C5BC7}" presName="Name17" presStyleLbl="parChTrans1D3" presStyleIdx="1" presStyleCnt="8"/>
      <dgm:spPr/>
      <dgm:t>
        <a:bodyPr/>
        <a:lstStyle/>
        <a:p>
          <a:endParaRPr lang="en-US"/>
        </a:p>
      </dgm:t>
    </dgm:pt>
    <dgm:pt modelId="{69E4A824-36C1-4103-BD32-58CC012C5396}" type="pres">
      <dgm:prSet presAssocID="{CFE2BB0B-D1BF-442E-BAB2-8A4E0BE7B038}" presName="hierRoot3" presStyleCnt="0"/>
      <dgm:spPr/>
    </dgm:pt>
    <dgm:pt modelId="{D02ED8EA-4A16-4FA2-B277-4C67575D8F02}" type="pres">
      <dgm:prSet presAssocID="{CFE2BB0B-D1BF-442E-BAB2-8A4E0BE7B038}" presName="composite3" presStyleCnt="0"/>
      <dgm:spPr/>
    </dgm:pt>
    <dgm:pt modelId="{FB455336-DE99-43F4-BF5C-4CB6635FB5C8}" type="pres">
      <dgm:prSet presAssocID="{CFE2BB0B-D1BF-442E-BAB2-8A4E0BE7B038}" presName="background3" presStyleLbl="node3" presStyleIdx="1" presStyleCnt="8"/>
      <dgm:spPr/>
    </dgm:pt>
    <dgm:pt modelId="{20B70863-826C-4593-962A-9BE359942EA3}" type="pres">
      <dgm:prSet presAssocID="{CFE2BB0B-D1BF-442E-BAB2-8A4E0BE7B038}" presName="text3" presStyleLbl="fgAcc3" presStyleIdx="1" presStyleCnt="8" custScaleX="455488" custScaleY="167619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F2C40F-688A-4C9A-8D50-CF69225325F9}" type="pres">
      <dgm:prSet presAssocID="{CFE2BB0B-D1BF-442E-BAB2-8A4E0BE7B038}" presName="hierChild4" presStyleCnt="0"/>
      <dgm:spPr/>
    </dgm:pt>
    <dgm:pt modelId="{642887B5-6A87-490F-ABEC-81BF48F80B17}" type="pres">
      <dgm:prSet presAssocID="{3E353033-80D4-4F03-ACE9-B3BBF55B9E65}" presName="Name10" presStyleLbl="parChTrans1D2" presStyleIdx="2" presStyleCnt="8"/>
      <dgm:spPr/>
      <dgm:t>
        <a:bodyPr/>
        <a:lstStyle/>
        <a:p>
          <a:endParaRPr lang="en-US"/>
        </a:p>
      </dgm:t>
    </dgm:pt>
    <dgm:pt modelId="{E00CC331-AC1E-4947-BB28-53941503A80E}" type="pres">
      <dgm:prSet presAssocID="{8B3B59D9-1C51-4BB8-B9B6-AEF0A0CA72CA}" presName="hierRoot2" presStyleCnt="0"/>
      <dgm:spPr/>
    </dgm:pt>
    <dgm:pt modelId="{C9D26A5D-9CB1-4D5C-BC82-CFBAA643E3F1}" type="pres">
      <dgm:prSet presAssocID="{8B3B59D9-1C51-4BB8-B9B6-AEF0A0CA72CA}" presName="composite2" presStyleCnt="0"/>
      <dgm:spPr/>
    </dgm:pt>
    <dgm:pt modelId="{CEE49ABF-7342-4D4D-B646-673E6E4470F0}" type="pres">
      <dgm:prSet presAssocID="{8B3B59D9-1C51-4BB8-B9B6-AEF0A0CA72CA}" presName="background2" presStyleLbl="node2" presStyleIdx="2" presStyleCnt="8"/>
      <dgm:spPr/>
    </dgm:pt>
    <dgm:pt modelId="{F5F89420-4602-4C96-BEF8-385CEF523E94}" type="pres">
      <dgm:prSet presAssocID="{8B3B59D9-1C51-4BB8-B9B6-AEF0A0CA72CA}" presName="text2" presStyleLbl="fgAcc2" presStyleIdx="2" presStyleCnt="8" custScaleX="706511" custScaleY="3586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600A4A0-67B0-424D-98D1-13A5235A44D6}" type="pres">
      <dgm:prSet presAssocID="{8B3B59D9-1C51-4BB8-B9B6-AEF0A0CA72CA}" presName="hierChild3" presStyleCnt="0"/>
      <dgm:spPr/>
    </dgm:pt>
    <dgm:pt modelId="{EE758E48-B7B2-453E-9EB5-87A2150D4005}" type="pres">
      <dgm:prSet presAssocID="{9DAAF5B5-65B4-429D-9906-5080AE4030BC}" presName="Name17" presStyleLbl="parChTrans1D3" presStyleIdx="2" presStyleCnt="8"/>
      <dgm:spPr/>
      <dgm:t>
        <a:bodyPr/>
        <a:lstStyle/>
        <a:p>
          <a:endParaRPr lang="en-US"/>
        </a:p>
      </dgm:t>
    </dgm:pt>
    <dgm:pt modelId="{998CAD11-83B5-4DFD-8484-EBBEE63EC37C}" type="pres">
      <dgm:prSet presAssocID="{17C6391E-1413-47B8-A9E9-5D1DF0F18AFE}" presName="hierRoot3" presStyleCnt="0"/>
      <dgm:spPr/>
    </dgm:pt>
    <dgm:pt modelId="{8EF0E962-4180-4B5E-A60F-5361FF5D0D1F}" type="pres">
      <dgm:prSet presAssocID="{17C6391E-1413-47B8-A9E9-5D1DF0F18AFE}" presName="composite3" presStyleCnt="0"/>
      <dgm:spPr/>
    </dgm:pt>
    <dgm:pt modelId="{983DB1B9-7AC2-40CA-BEF6-793A4E3EA8B4}" type="pres">
      <dgm:prSet presAssocID="{17C6391E-1413-47B8-A9E9-5D1DF0F18AFE}" presName="background3" presStyleLbl="node3" presStyleIdx="2" presStyleCnt="8"/>
      <dgm:spPr/>
    </dgm:pt>
    <dgm:pt modelId="{EB951A20-F194-44CA-AA7D-5856F36B3A6B}" type="pres">
      <dgm:prSet presAssocID="{17C6391E-1413-47B8-A9E9-5D1DF0F18AFE}" presName="text3" presStyleLbl="fgAcc3" presStyleIdx="2" presStyleCnt="8" custScaleX="574028" custScaleY="153728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056A4B9-873A-48CE-9BF3-F14E2FCAB622}" type="pres">
      <dgm:prSet presAssocID="{17C6391E-1413-47B8-A9E9-5D1DF0F18AFE}" presName="hierChild4" presStyleCnt="0"/>
      <dgm:spPr/>
    </dgm:pt>
    <dgm:pt modelId="{9643CF7D-138E-460F-B847-4A4CA8CC0336}" type="pres">
      <dgm:prSet presAssocID="{93DAF9E6-0770-4AB3-9A48-FA248BBDF960}" presName="Name10" presStyleLbl="parChTrans1D2" presStyleIdx="3" presStyleCnt="8"/>
      <dgm:spPr/>
      <dgm:t>
        <a:bodyPr/>
        <a:lstStyle/>
        <a:p>
          <a:endParaRPr lang="en-US"/>
        </a:p>
      </dgm:t>
    </dgm:pt>
    <dgm:pt modelId="{C87C0380-8C42-410F-851D-6EB1F7EACBDC}" type="pres">
      <dgm:prSet presAssocID="{1947C645-1563-44EA-8A54-521CE41384F2}" presName="hierRoot2" presStyleCnt="0"/>
      <dgm:spPr/>
    </dgm:pt>
    <dgm:pt modelId="{879CD939-6B8D-4EC4-83A8-ECD8AA32AAC4}" type="pres">
      <dgm:prSet presAssocID="{1947C645-1563-44EA-8A54-521CE41384F2}" presName="composite2" presStyleCnt="0"/>
      <dgm:spPr/>
    </dgm:pt>
    <dgm:pt modelId="{2181AB75-7B71-4E5A-BA01-2937DE17B5AC}" type="pres">
      <dgm:prSet presAssocID="{1947C645-1563-44EA-8A54-521CE41384F2}" presName="background2" presStyleLbl="node2" presStyleIdx="3" presStyleCnt="8"/>
      <dgm:spPr/>
    </dgm:pt>
    <dgm:pt modelId="{659EEB9C-DF45-4E2E-B35C-6866D5B12CA1}" type="pres">
      <dgm:prSet presAssocID="{1947C645-1563-44EA-8A54-521CE41384F2}" presName="text2" presStyleLbl="fgAcc2" presStyleIdx="3" presStyleCnt="8" custScaleX="504982" custScaleY="3590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0CE1719-7053-4372-A2B7-D24212E84B3F}" type="pres">
      <dgm:prSet presAssocID="{1947C645-1563-44EA-8A54-521CE41384F2}" presName="hierChild3" presStyleCnt="0"/>
      <dgm:spPr/>
    </dgm:pt>
    <dgm:pt modelId="{22C0950D-7C3E-4FCE-B3D3-64037A8ED87E}" type="pres">
      <dgm:prSet presAssocID="{CD0BD118-1B70-4D03-862D-3C88465A761A}" presName="Name17" presStyleLbl="parChTrans1D3" presStyleIdx="3" presStyleCnt="8"/>
      <dgm:spPr/>
      <dgm:t>
        <a:bodyPr/>
        <a:lstStyle/>
        <a:p>
          <a:endParaRPr lang="en-US"/>
        </a:p>
      </dgm:t>
    </dgm:pt>
    <dgm:pt modelId="{711B54BE-6D79-4618-8540-804A4E21095F}" type="pres">
      <dgm:prSet presAssocID="{D5C411A7-436D-4D33-B780-245BA57A0082}" presName="hierRoot3" presStyleCnt="0"/>
      <dgm:spPr/>
    </dgm:pt>
    <dgm:pt modelId="{35335EA5-1AE1-4A11-B03C-38FA8412AE80}" type="pres">
      <dgm:prSet presAssocID="{D5C411A7-436D-4D33-B780-245BA57A0082}" presName="composite3" presStyleCnt="0"/>
      <dgm:spPr/>
    </dgm:pt>
    <dgm:pt modelId="{694212E0-D7DC-463B-92C4-880E31B34D64}" type="pres">
      <dgm:prSet presAssocID="{D5C411A7-436D-4D33-B780-245BA57A0082}" presName="background3" presStyleLbl="node3" presStyleIdx="3" presStyleCnt="8"/>
      <dgm:spPr/>
    </dgm:pt>
    <dgm:pt modelId="{799ACFDD-4D50-4755-84A4-EAFEF630958A}" type="pres">
      <dgm:prSet presAssocID="{D5C411A7-436D-4D33-B780-245BA57A0082}" presName="text3" presStyleLbl="fgAcc3" presStyleIdx="3" presStyleCnt="8" custScaleX="476259" custScaleY="121187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03579A-EE50-4373-849A-AA8ABF9048DA}" type="pres">
      <dgm:prSet presAssocID="{D5C411A7-436D-4D33-B780-245BA57A0082}" presName="hierChild4" presStyleCnt="0"/>
      <dgm:spPr/>
    </dgm:pt>
    <dgm:pt modelId="{FF778E30-83EA-440C-BE44-731F27A761F4}" type="pres">
      <dgm:prSet presAssocID="{45B643C1-367D-43E0-B131-1863256E6882}" presName="Name10" presStyleLbl="parChTrans1D2" presStyleIdx="4" presStyleCnt="8"/>
      <dgm:spPr/>
      <dgm:t>
        <a:bodyPr/>
        <a:lstStyle/>
        <a:p>
          <a:endParaRPr lang="en-US"/>
        </a:p>
      </dgm:t>
    </dgm:pt>
    <dgm:pt modelId="{16742976-0857-4208-81FA-E467F358AC18}" type="pres">
      <dgm:prSet presAssocID="{95A8AC19-312C-418D-B88D-8690A42980DF}" presName="hierRoot2" presStyleCnt="0"/>
      <dgm:spPr/>
    </dgm:pt>
    <dgm:pt modelId="{D170B0B6-8BF5-4A32-91BB-B29A0D33F74D}" type="pres">
      <dgm:prSet presAssocID="{95A8AC19-312C-418D-B88D-8690A42980DF}" presName="composite2" presStyleCnt="0"/>
      <dgm:spPr/>
    </dgm:pt>
    <dgm:pt modelId="{5392872B-5D9A-4155-8B4D-9CF00E4A3EF3}" type="pres">
      <dgm:prSet presAssocID="{95A8AC19-312C-418D-B88D-8690A42980DF}" presName="background2" presStyleLbl="node2" presStyleIdx="4" presStyleCnt="8"/>
      <dgm:spPr/>
    </dgm:pt>
    <dgm:pt modelId="{CFDF280F-5C32-4185-A0E9-DBEDA568254C}" type="pres">
      <dgm:prSet presAssocID="{95A8AC19-312C-418D-B88D-8690A42980DF}" presName="text2" presStyleLbl="fgAcc2" presStyleIdx="4" presStyleCnt="8" custScaleX="639619" custScaleY="3272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3FA268B-29DA-4010-8E9D-152E94614921}" type="pres">
      <dgm:prSet presAssocID="{95A8AC19-312C-418D-B88D-8690A42980DF}" presName="hierChild3" presStyleCnt="0"/>
      <dgm:spPr/>
    </dgm:pt>
    <dgm:pt modelId="{023E7329-FCD1-4FD3-A147-6EAAEF64A3C7}" type="pres">
      <dgm:prSet presAssocID="{2FC73EBD-F16C-46DD-B3A9-E20DBE5E8875}" presName="Name17" presStyleLbl="parChTrans1D3" presStyleIdx="4" presStyleCnt="8"/>
      <dgm:spPr/>
      <dgm:t>
        <a:bodyPr/>
        <a:lstStyle/>
        <a:p>
          <a:endParaRPr lang="en-US"/>
        </a:p>
      </dgm:t>
    </dgm:pt>
    <dgm:pt modelId="{4DC4137C-7B64-4AF1-A64A-D51436102D1E}" type="pres">
      <dgm:prSet presAssocID="{8B3FB750-F172-42B5-9BAD-9DA29E3DFF4A}" presName="hierRoot3" presStyleCnt="0"/>
      <dgm:spPr/>
    </dgm:pt>
    <dgm:pt modelId="{6927B0F0-108E-4349-A08C-409E454497A6}" type="pres">
      <dgm:prSet presAssocID="{8B3FB750-F172-42B5-9BAD-9DA29E3DFF4A}" presName="composite3" presStyleCnt="0"/>
      <dgm:spPr/>
    </dgm:pt>
    <dgm:pt modelId="{CDD1D89D-0782-48A5-817C-AE6F14B77197}" type="pres">
      <dgm:prSet presAssocID="{8B3FB750-F172-42B5-9BAD-9DA29E3DFF4A}" presName="background3" presStyleLbl="node3" presStyleIdx="4" presStyleCnt="8"/>
      <dgm:spPr/>
    </dgm:pt>
    <dgm:pt modelId="{7B9EEC4F-CBA7-49EB-B7C2-9F20A26030DB}" type="pres">
      <dgm:prSet presAssocID="{8B3FB750-F172-42B5-9BAD-9DA29E3DFF4A}" presName="text3" presStyleLbl="fgAcc3" presStyleIdx="4" presStyleCnt="8" custScaleX="481070" custScaleY="142739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8EF0FCE-9917-4615-AC07-B38FA4CFD12B}" type="pres">
      <dgm:prSet presAssocID="{8B3FB750-F172-42B5-9BAD-9DA29E3DFF4A}" presName="hierChild4" presStyleCnt="0"/>
      <dgm:spPr/>
    </dgm:pt>
    <dgm:pt modelId="{971A6481-DBD9-419E-A036-F47958320F89}" type="pres">
      <dgm:prSet presAssocID="{2C543B7E-96B9-42AF-B4E4-494CDFCCF38D}" presName="Name10" presStyleLbl="parChTrans1D2" presStyleIdx="5" presStyleCnt="8"/>
      <dgm:spPr/>
      <dgm:t>
        <a:bodyPr/>
        <a:lstStyle/>
        <a:p>
          <a:endParaRPr lang="en-US"/>
        </a:p>
      </dgm:t>
    </dgm:pt>
    <dgm:pt modelId="{27DEA4F2-6565-4F5A-B4A1-E995ACC070CC}" type="pres">
      <dgm:prSet presAssocID="{317D41CC-5FA3-40CE-BFB9-B92283304FBA}" presName="hierRoot2" presStyleCnt="0"/>
      <dgm:spPr/>
    </dgm:pt>
    <dgm:pt modelId="{4509119B-F5FC-445B-910F-AAAB86DAB929}" type="pres">
      <dgm:prSet presAssocID="{317D41CC-5FA3-40CE-BFB9-B92283304FBA}" presName="composite2" presStyleCnt="0"/>
      <dgm:spPr/>
    </dgm:pt>
    <dgm:pt modelId="{BE7633E1-A518-4299-90D0-24D589924402}" type="pres">
      <dgm:prSet presAssocID="{317D41CC-5FA3-40CE-BFB9-B92283304FBA}" presName="background2" presStyleLbl="node2" presStyleIdx="5" presStyleCnt="8"/>
      <dgm:spPr/>
    </dgm:pt>
    <dgm:pt modelId="{79684B79-6F49-4575-B648-790C2737F463}" type="pres">
      <dgm:prSet presAssocID="{317D41CC-5FA3-40CE-BFB9-B92283304FBA}" presName="text2" presStyleLbl="fgAcc2" presStyleIdx="5" presStyleCnt="8" custScaleX="678431" custScaleY="35050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7375ADD-C03D-4A76-93B8-132EDD64AED2}" type="pres">
      <dgm:prSet presAssocID="{317D41CC-5FA3-40CE-BFB9-B92283304FBA}" presName="hierChild3" presStyleCnt="0"/>
      <dgm:spPr/>
    </dgm:pt>
    <dgm:pt modelId="{4AE42333-093C-4B8E-8EC7-C54C46A9E4B3}" type="pres">
      <dgm:prSet presAssocID="{1DF7E550-C9B2-4A81-BC09-1FB517320875}" presName="Name17" presStyleLbl="parChTrans1D3" presStyleIdx="5" presStyleCnt="8"/>
      <dgm:spPr/>
      <dgm:t>
        <a:bodyPr/>
        <a:lstStyle/>
        <a:p>
          <a:endParaRPr lang="en-US"/>
        </a:p>
      </dgm:t>
    </dgm:pt>
    <dgm:pt modelId="{DB0D1275-87EC-499A-9C47-3032619AA5F1}" type="pres">
      <dgm:prSet presAssocID="{BB5F242F-DA56-433E-A346-C7DB59CF955F}" presName="hierRoot3" presStyleCnt="0"/>
      <dgm:spPr/>
    </dgm:pt>
    <dgm:pt modelId="{8A8AF07F-0B2B-4509-889F-65DB46AE0F50}" type="pres">
      <dgm:prSet presAssocID="{BB5F242F-DA56-433E-A346-C7DB59CF955F}" presName="composite3" presStyleCnt="0"/>
      <dgm:spPr/>
    </dgm:pt>
    <dgm:pt modelId="{3D38E5DE-2C8A-4497-ACF8-C0FA5D2306F3}" type="pres">
      <dgm:prSet presAssocID="{BB5F242F-DA56-433E-A346-C7DB59CF955F}" presName="background3" presStyleLbl="node3" presStyleIdx="5" presStyleCnt="8"/>
      <dgm:spPr/>
    </dgm:pt>
    <dgm:pt modelId="{850A9A9E-DDD9-43C4-9152-87D86AC5FD44}" type="pres">
      <dgm:prSet presAssocID="{BB5F242F-DA56-433E-A346-C7DB59CF955F}" presName="text3" presStyleLbl="fgAcc3" presStyleIdx="5" presStyleCnt="8" custScaleX="464954" custScaleY="29097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2121045-E7AC-4E37-8B63-7767839743F8}" type="pres">
      <dgm:prSet presAssocID="{BB5F242F-DA56-433E-A346-C7DB59CF955F}" presName="hierChild4" presStyleCnt="0"/>
      <dgm:spPr/>
    </dgm:pt>
    <dgm:pt modelId="{E8B44F44-95CC-4DAB-AE43-1E843711FC48}" type="pres">
      <dgm:prSet presAssocID="{56A8648B-07E6-43B2-BCD9-16CA61389047}" presName="Name10" presStyleLbl="parChTrans1D2" presStyleIdx="6" presStyleCnt="8"/>
      <dgm:spPr/>
      <dgm:t>
        <a:bodyPr/>
        <a:lstStyle/>
        <a:p>
          <a:endParaRPr lang="en-US"/>
        </a:p>
      </dgm:t>
    </dgm:pt>
    <dgm:pt modelId="{D04D7595-D543-42F0-BE1B-AA1C069CD341}" type="pres">
      <dgm:prSet presAssocID="{72978F20-9EC0-4F6F-ACAE-45389A7A64C9}" presName="hierRoot2" presStyleCnt="0"/>
      <dgm:spPr/>
    </dgm:pt>
    <dgm:pt modelId="{7801EB69-0F5A-4E70-9A67-572FFB3D3915}" type="pres">
      <dgm:prSet presAssocID="{72978F20-9EC0-4F6F-ACAE-45389A7A64C9}" presName="composite2" presStyleCnt="0"/>
      <dgm:spPr/>
    </dgm:pt>
    <dgm:pt modelId="{E2C3F443-FD9A-400D-A391-A10B21D973CB}" type="pres">
      <dgm:prSet presAssocID="{72978F20-9EC0-4F6F-ACAE-45389A7A64C9}" presName="background2" presStyleLbl="node2" presStyleIdx="6" presStyleCnt="8"/>
      <dgm:spPr/>
    </dgm:pt>
    <dgm:pt modelId="{779EBD03-71EF-4957-B91D-CE84434292C2}" type="pres">
      <dgm:prSet presAssocID="{72978F20-9EC0-4F6F-ACAE-45389A7A64C9}" presName="text2" presStyleLbl="fgAcc2" presStyleIdx="6" presStyleCnt="8" custScaleX="517743" custScaleY="32753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BE47497-284A-4883-8ECE-2251FDECD5DC}" type="pres">
      <dgm:prSet presAssocID="{72978F20-9EC0-4F6F-ACAE-45389A7A64C9}" presName="hierChild3" presStyleCnt="0"/>
      <dgm:spPr/>
    </dgm:pt>
    <dgm:pt modelId="{9E76AA89-73B0-4883-B10F-218547786A2F}" type="pres">
      <dgm:prSet presAssocID="{BD99B16D-4AFE-4F66-8323-0F7A2C4BCC70}" presName="Name17" presStyleLbl="parChTrans1D3" presStyleIdx="6" presStyleCnt="8"/>
      <dgm:spPr/>
      <dgm:t>
        <a:bodyPr/>
        <a:lstStyle/>
        <a:p>
          <a:endParaRPr lang="en-US"/>
        </a:p>
      </dgm:t>
    </dgm:pt>
    <dgm:pt modelId="{DFE96BC3-470C-4BFC-9675-2877750F09A5}" type="pres">
      <dgm:prSet presAssocID="{2B58B750-7C2F-4FD2-9BBC-767E3CC185E8}" presName="hierRoot3" presStyleCnt="0"/>
      <dgm:spPr/>
    </dgm:pt>
    <dgm:pt modelId="{9856B5BE-7BCD-4BC3-B59C-BC73D098AC9E}" type="pres">
      <dgm:prSet presAssocID="{2B58B750-7C2F-4FD2-9BBC-767E3CC185E8}" presName="composite3" presStyleCnt="0"/>
      <dgm:spPr/>
    </dgm:pt>
    <dgm:pt modelId="{8D20B834-83F4-4D87-8136-CB8FD67DCE02}" type="pres">
      <dgm:prSet presAssocID="{2B58B750-7C2F-4FD2-9BBC-767E3CC185E8}" presName="background3" presStyleLbl="node3" presStyleIdx="6" presStyleCnt="8"/>
      <dgm:spPr/>
    </dgm:pt>
    <dgm:pt modelId="{465417A1-5BEB-49F3-B6E3-8030DC7764A3}" type="pres">
      <dgm:prSet presAssocID="{2B58B750-7C2F-4FD2-9BBC-767E3CC185E8}" presName="text3" presStyleLbl="fgAcc3" presStyleIdx="6" presStyleCnt="8" custScaleX="592933" custScaleY="140669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8D31DC-6102-43E0-9C8A-3032BCB0BB32}" type="pres">
      <dgm:prSet presAssocID="{2B58B750-7C2F-4FD2-9BBC-767E3CC185E8}" presName="hierChild4" presStyleCnt="0"/>
      <dgm:spPr/>
    </dgm:pt>
    <dgm:pt modelId="{988E03A0-9EA6-4E99-9D1B-15C82FD95935}" type="pres">
      <dgm:prSet presAssocID="{560ACC0C-2B22-4F01-AB8C-8D6D2DE9DAF6}" presName="Name10" presStyleLbl="parChTrans1D2" presStyleIdx="7" presStyleCnt="8"/>
      <dgm:spPr/>
      <dgm:t>
        <a:bodyPr/>
        <a:lstStyle/>
        <a:p>
          <a:endParaRPr lang="en-US"/>
        </a:p>
      </dgm:t>
    </dgm:pt>
    <dgm:pt modelId="{FCEFD5C1-5008-4D50-B47B-7F37346442F2}" type="pres">
      <dgm:prSet presAssocID="{F834B2BE-DE2F-4140-A342-58283E2015CD}" presName="hierRoot2" presStyleCnt="0"/>
      <dgm:spPr/>
    </dgm:pt>
    <dgm:pt modelId="{09EA68FF-5EA1-40DA-99A5-4C034EDF4841}" type="pres">
      <dgm:prSet presAssocID="{F834B2BE-DE2F-4140-A342-58283E2015CD}" presName="composite2" presStyleCnt="0"/>
      <dgm:spPr/>
    </dgm:pt>
    <dgm:pt modelId="{48285D2A-F733-48E0-B72B-78EC916A2F21}" type="pres">
      <dgm:prSet presAssocID="{F834B2BE-DE2F-4140-A342-58283E2015CD}" presName="background2" presStyleLbl="node2" presStyleIdx="7" presStyleCnt="8"/>
      <dgm:spPr/>
    </dgm:pt>
    <dgm:pt modelId="{1F427441-C0D2-43F3-9435-691F44BABBE7}" type="pres">
      <dgm:prSet presAssocID="{F834B2BE-DE2F-4140-A342-58283E2015CD}" presName="text2" presStyleLbl="fgAcc2" presStyleIdx="7" presStyleCnt="8" custScaleX="582333" custScaleY="4118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1723F7-5C71-4516-A184-1AFDA76E7AB7}" type="pres">
      <dgm:prSet presAssocID="{F834B2BE-DE2F-4140-A342-58283E2015CD}" presName="hierChild3" presStyleCnt="0"/>
      <dgm:spPr/>
    </dgm:pt>
    <dgm:pt modelId="{A76F1D30-11A5-4935-82B3-D62ECAD6B7FE}" type="pres">
      <dgm:prSet presAssocID="{0898529C-5C26-4DD4-9271-5B920A97D8AA}" presName="Name17" presStyleLbl="parChTrans1D3" presStyleIdx="7" presStyleCnt="8"/>
      <dgm:spPr/>
      <dgm:t>
        <a:bodyPr/>
        <a:lstStyle/>
        <a:p>
          <a:endParaRPr lang="en-US"/>
        </a:p>
      </dgm:t>
    </dgm:pt>
    <dgm:pt modelId="{38CA5CB2-25E5-474A-9BFB-24E18CCE0737}" type="pres">
      <dgm:prSet presAssocID="{315B001E-1670-413D-A90F-5FBBD996E59F}" presName="hierRoot3" presStyleCnt="0"/>
      <dgm:spPr/>
    </dgm:pt>
    <dgm:pt modelId="{A367F11A-1B8E-49AF-8673-F1A80A4CEB9A}" type="pres">
      <dgm:prSet presAssocID="{315B001E-1670-413D-A90F-5FBBD996E59F}" presName="composite3" presStyleCnt="0"/>
      <dgm:spPr/>
    </dgm:pt>
    <dgm:pt modelId="{B744CF09-6EEA-4423-B048-F66D7C4C89E6}" type="pres">
      <dgm:prSet presAssocID="{315B001E-1670-413D-A90F-5FBBD996E59F}" presName="background3" presStyleLbl="node3" presStyleIdx="7" presStyleCnt="8"/>
      <dgm:spPr/>
    </dgm:pt>
    <dgm:pt modelId="{800FA956-ED88-40BA-9327-5333B5E66044}" type="pres">
      <dgm:prSet presAssocID="{315B001E-1670-413D-A90F-5FBBD996E59F}" presName="text3" presStyleLbl="fgAcc3" presStyleIdx="7" presStyleCnt="8" custScaleX="442867" custScaleY="61588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806BCD4-F682-4127-9356-1D42CB3CED5D}" type="pres">
      <dgm:prSet presAssocID="{315B001E-1670-413D-A90F-5FBBD996E59F}" presName="hierChild4" presStyleCnt="0"/>
      <dgm:spPr/>
    </dgm:pt>
  </dgm:ptLst>
  <dgm:cxnLst>
    <dgm:cxn modelId="{D1FD8591-63EB-4A0A-8ED9-2DE79104F7C1}" srcId="{6C8BBA6D-0FB0-4823-A09F-A53DF6246FF6}" destId="{95A8AC19-312C-418D-B88D-8690A42980DF}" srcOrd="4" destOrd="0" parTransId="{45B643C1-367D-43E0-B131-1863256E6882}" sibTransId="{19F34071-4AD3-432E-9FFF-8A88AE8DDF95}"/>
    <dgm:cxn modelId="{C0C2AF9F-88A3-40EB-B43A-EA467DB7DCAA}" type="presOf" srcId="{0898529C-5C26-4DD4-9271-5B920A97D8AA}" destId="{A76F1D30-11A5-4935-82B3-D62ECAD6B7FE}" srcOrd="0" destOrd="0" presId="urn:microsoft.com/office/officeart/2005/8/layout/hierarchy1"/>
    <dgm:cxn modelId="{F41C2F2B-D343-4C15-8DB1-ECDF25892E3F}" type="presOf" srcId="{317D41CC-5FA3-40CE-BFB9-B92283304FBA}" destId="{79684B79-6F49-4575-B648-790C2737F463}" srcOrd="0" destOrd="0" presId="urn:microsoft.com/office/officeart/2005/8/layout/hierarchy1"/>
    <dgm:cxn modelId="{F2C59F28-F26E-456E-9CEE-F267D3BD28DE}" srcId="{6C8BBA6D-0FB0-4823-A09F-A53DF6246FF6}" destId="{317D41CC-5FA3-40CE-BFB9-B92283304FBA}" srcOrd="5" destOrd="0" parTransId="{2C543B7E-96B9-42AF-B4E4-494CDFCCF38D}" sibTransId="{E33C0D1B-EAED-41C0-A0ED-42A78F74BD93}"/>
    <dgm:cxn modelId="{353AE9C9-82F4-477E-9776-CC35DCE27155}" type="presOf" srcId="{9FC009F9-E146-4C45-A1D5-DF6C4EB18841}" destId="{23C8FC53-02BA-4DDC-8398-04ABA18C1DF8}" srcOrd="0" destOrd="0" presId="urn:microsoft.com/office/officeart/2005/8/layout/hierarchy1"/>
    <dgm:cxn modelId="{A54BA326-A95E-4410-9E12-159859E3F10E}" type="presOf" srcId="{BB5F242F-DA56-433E-A346-C7DB59CF955F}" destId="{850A9A9E-DDD9-43C4-9152-87D86AC5FD44}" srcOrd="0" destOrd="0" presId="urn:microsoft.com/office/officeart/2005/8/layout/hierarchy1"/>
    <dgm:cxn modelId="{0C872E1C-65A2-4386-8B60-DA3B275F5426}" srcId="{F834B2BE-DE2F-4140-A342-58283E2015CD}" destId="{315B001E-1670-413D-A90F-5FBBD996E59F}" srcOrd="0" destOrd="0" parTransId="{0898529C-5C26-4DD4-9271-5B920A97D8AA}" sibTransId="{5D185762-A05A-4D64-9ADC-68CE52662D0E}"/>
    <dgm:cxn modelId="{2FAAC845-F1C1-4A3D-A301-26A98A2DD973}" srcId="{317D41CC-5FA3-40CE-BFB9-B92283304FBA}" destId="{BB5F242F-DA56-433E-A346-C7DB59CF955F}" srcOrd="0" destOrd="0" parTransId="{1DF7E550-C9B2-4A81-BC09-1FB517320875}" sibTransId="{08266094-EDD2-4CCB-A33A-F34FD478070D}"/>
    <dgm:cxn modelId="{F64A2B54-0CAB-439E-AA4A-BB8E45A11AE6}" srcId="{8EDB4952-3364-499D-AF14-7868E441EABB}" destId="{CFE2BB0B-D1BF-442E-BAB2-8A4E0BE7B038}" srcOrd="0" destOrd="0" parTransId="{2BB7CC56-2B98-4D48-AC4D-DD9DD43C5BC7}" sibTransId="{AF16334C-DB86-42D2-8F6E-C509BA2EC860}"/>
    <dgm:cxn modelId="{5E31155E-3BF8-478B-9601-66091657668B}" type="presOf" srcId="{56A8648B-07E6-43B2-BCD9-16CA61389047}" destId="{E8B44F44-95CC-4DAB-AE43-1E843711FC48}" srcOrd="0" destOrd="0" presId="urn:microsoft.com/office/officeart/2005/8/layout/hierarchy1"/>
    <dgm:cxn modelId="{F9FFB993-63A1-425B-AF8B-186C67ECA130}" srcId="{6C8BBA6D-0FB0-4823-A09F-A53DF6246FF6}" destId="{1947C645-1563-44EA-8A54-521CE41384F2}" srcOrd="3" destOrd="0" parTransId="{93DAF9E6-0770-4AB3-9A48-FA248BBDF960}" sibTransId="{A6EF032B-F175-4827-BED6-D37DE3A64D20}"/>
    <dgm:cxn modelId="{C4444EFE-9646-40A3-9FD6-0211A06139EB}" type="presOf" srcId="{93DAF9E6-0770-4AB3-9A48-FA248BBDF960}" destId="{9643CF7D-138E-460F-B847-4A4CA8CC0336}" srcOrd="0" destOrd="0" presId="urn:microsoft.com/office/officeart/2005/8/layout/hierarchy1"/>
    <dgm:cxn modelId="{89FAE552-9E34-48E2-9C7F-8060C68A34DF}" type="presOf" srcId="{560ACC0C-2B22-4F01-AB8C-8D6D2DE9DAF6}" destId="{988E03A0-9EA6-4E99-9D1B-15C82FD95935}" srcOrd="0" destOrd="0" presId="urn:microsoft.com/office/officeart/2005/8/layout/hierarchy1"/>
    <dgm:cxn modelId="{13DCF71A-9CC9-4AF9-91E9-419808E138CC}" type="presOf" srcId="{2C543B7E-96B9-42AF-B4E4-494CDFCCF38D}" destId="{971A6481-DBD9-419E-A036-F47958320F89}" srcOrd="0" destOrd="0" presId="urn:microsoft.com/office/officeart/2005/8/layout/hierarchy1"/>
    <dgm:cxn modelId="{2202CC59-6DEF-43B0-841B-299C92D18448}" type="presOf" srcId="{F834B2BE-DE2F-4140-A342-58283E2015CD}" destId="{1F427441-C0D2-43F3-9435-691F44BABBE7}" srcOrd="0" destOrd="0" presId="urn:microsoft.com/office/officeart/2005/8/layout/hierarchy1"/>
    <dgm:cxn modelId="{BEA7DE1E-78FB-4BAC-B9C4-77E6C9BF6C90}" type="presOf" srcId="{BD99B16D-4AFE-4F66-8323-0F7A2C4BCC70}" destId="{9E76AA89-73B0-4883-B10F-218547786A2F}" srcOrd="0" destOrd="0" presId="urn:microsoft.com/office/officeart/2005/8/layout/hierarchy1"/>
    <dgm:cxn modelId="{849C99D3-18BF-42E8-9E54-8626793DEE81}" type="presOf" srcId="{8B3FB750-F172-42B5-9BAD-9DA29E3DFF4A}" destId="{7B9EEC4F-CBA7-49EB-B7C2-9F20A26030DB}" srcOrd="0" destOrd="0" presId="urn:microsoft.com/office/officeart/2005/8/layout/hierarchy1"/>
    <dgm:cxn modelId="{4DA687DD-A4B3-46ED-8F24-CAF8C9D8EA4E}" type="presOf" srcId="{9BF1AB2D-FDA4-4DF1-9245-5104090C14BC}" destId="{945D4208-DB7A-4686-997A-82E823A6904F}" srcOrd="0" destOrd="0" presId="urn:microsoft.com/office/officeart/2005/8/layout/hierarchy1"/>
    <dgm:cxn modelId="{92CFD9A9-040B-4E3F-8AED-140FE7CC2F2F}" type="presOf" srcId="{8B3B59D9-1C51-4BB8-B9B6-AEF0A0CA72CA}" destId="{F5F89420-4602-4C96-BEF8-385CEF523E94}" srcOrd="0" destOrd="0" presId="urn:microsoft.com/office/officeart/2005/8/layout/hierarchy1"/>
    <dgm:cxn modelId="{64A22C2C-4076-4B16-8EAC-C367B9B3BF6C}" type="presOf" srcId="{45B643C1-367D-43E0-B131-1863256E6882}" destId="{FF778E30-83EA-440C-BE44-731F27A761F4}" srcOrd="0" destOrd="0" presId="urn:microsoft.com/office/officeart/2005/8/layout/hierarchy1"/>
    <dgm:cxn modelId="{DCD17068-8420-4E30-BA85-2A0BAF79F38A}" type="presOf" srcId="{1DF7E550-C9B2-4A81-BC09-1FB517320875}" destId="{4AE42333-093C-4B8E-8EC7-C54C46A9E4B3}" srcOrd="0" destOrd="0" presId="urn:microsoft.com/office/officeart/2005/8/layout/hierarchy1"/>
    <dgm:cxn modelId="{E8CA5BA4-A0EF-49CA-81FE-50DAD92CB867}" srcId="{6C8BBA6D-0FB0-4823-A09F-A53DF6246FF6}" destId="{9BF1AB2D-FDA4-4DF1-9245-5104090C14BC}" srcOrd="0" destOrd="0" parTransId="{D8E5EDCA-9BE6-4D54-8B9B-365D7D8C6AF3}" sibTransId="{9632B353-037A-4538-95C9-822BB8BDE85D}"/>
    <dgm:cxn modelId="{63E35E2D-8ABD-4E58-8066-DB65CE44D850}" type="presOf" srcId="{17C6391E-1413-47B8-A9E9-5D1DF0F18AFE}" destId="{EB951A20-F194-44CA-AA7D-5856F36B3A6B}" srcOrd="0" destOrd="0" presId="urn:microsoft.com/office/officeart/2005/8/layout/hierarchy1"/>
    <dgm:cxn modelId="{A8CD6397-3745-46AC-89FC-900CAA15F3B2}" srcId="{1947C645-1563-44EA-8A54-521CE41384F2}" destId="{D5C411A7-436D-4D33-B780-245BA57A0082}" srcOrd="0" destOrd="0" parTransId="{CD0BD118-1B70-4D03-862D-3C88465A761A}" sibTransId="{EF0DD76E-B76B-4CAC-B203-369C21666214}"/>
    <dgm:cxn modelId="{9658F2C2-469E-4A52-A857-277533AAB501}" type="presOf" srcId="{8EDB4952-3364-499D-AF14-7868E441EABB}" destId="{06A99ABA-FD1D-4F0A-8D58-1F7B7D4B74B5}" srcOrd="0" destOrd="0" presId="urn:microsoft.com/office/officeart/2005/8/layout/hierarchy1"/>
    <dgm:cxn modelId="{8B2396E5-EEBB-4F1B-8E75-9DFDFE583569}" type="presOf" srcId="{3E353033-80D4-4F03-ACE9-B3BBF55B9E65}" destId="{642887B5-6A87-490F-ABEC-81BF48F80B17}" srcOrd="0" destOrd="0" presId="urn:microsoft.com/office/officeart/2005/8/layout/hierarchy1"/>
    <dgm:cxn modelId="{B299FF64-FB83-4B46-A46C-E05DCAE18C24}" type="presOf" srcId="{2FC73EBD-F16C-46DD-B3A9-E20DBE5E8875}" destId="{023E7329-FCD1-4FD3-A147-6EAAEF64A3C7}" srcOrd="0" destOrd="0" presId="urn:microsoft.com/office/officeart/2005/8/layout/hierarchy1"/>
    <dgm:cxn modelId="{ECE1F5C9-F07A-48DD-A4B2-5F95DAB21D2D}" type="presOf" srcId="{2B58B750-7C2F-4FD2-9BBC-767E3CC185E8}" destId="{465417A1-5BEB-49F3-B6E3-8030DC7764A3}" srcOrd="0" destOrd="0" presId="urn:microsoft.com/office/officeart/2005/8/layout/hierarchy1"/>
    <dgm:cxn modelId="{11A04490-7D98-4896-A8E8-0B7545DD8162}" type="presOf" srcId="{5318378C-858C-48C7-8DD9-85DACC8E5ECD}" destId="{4B395C47-2CA0-48B9-8387-11299730758B}" srcOrd="0" destOrd="0" presId="urn:microsoft.com/office/officeart/2005/8/layout/hierarchy1"/>
    <dgm:cxn modelId="{D25A7D4A-9666-4EB2-8E50-0D3514B53695}" type="presOf" srcId="{964A0F39-CAF0-4BA6-BC56-4F098B0EBC63}" destId="{7D88ACE6-9EF3-4CEC-9CF1-C92E65263BAF}" srcOrd="0" destOrd="0" presId="urn:microsoft.com/office/officeart/2005/8/layout/hierarchy1"/>
    <dgm:cxn modelId="{FE70092B-1D81-40B1-A2B1-A3D8778290F4}" type="presOf" srcId="{D5C411A7-436D-4D33-B780-245BA57A0082}" destId="{799ACFDD-4D50-4755-84A4-EAFEF630958A}" srcOrd="0" destOrd="0" presId="urn:microsoft.com/office/officeart/2005/8/layout/hierarchy1"/>
    <dgm:cxn modelId="{0ADAA7FB-566B-4DDF-8F5D-494374ED4255}" srcId="{6C8BBA6D-0FB0-4823-A09F-A53DF6246FF6}" destId="{F834B2BE-DE2F-4140-A342-58283E2015CD}" srcOrd="7" destOrd="0" parTransId="{560ACC0C-2B22-4F01-AB8C-8D6D2DE9DAF6}" sibTransId="{21D0AE0E-E5F9-4F33-BBF1-D92C51D7038C}"/>
    <dgm:cxn modelId="{7C80EBF4-BEED-448A-B49E-6D285DBD5AC6}" srcId="{72978F20-9EC0-4F6F-ACAE-45389A7A64C9}" destId="{2B58B750-7C2F-4FD2-9BBC-767E3CC185E8}" srcOrd="0" destOrd="0" parTransId="{BD99B16D-4AFE-4F66-8323-0F7A2C4BCC70}" sibTransId="{89A910B3-5D0D-4055-BF63-BFE0B860DBAE}"/>
    <dgm:cxn modelId="{454E939F-03EF-4DB7-8BD2-8CDB1F233751}" srcId="{8B3B59D9-1C51-4BB8-B9B6-AEF0A0CA72CA}" destId="{17C6391E-1413-47B8-A9E9-5D1DF0F18AFE}" srcOrd="0" destOrd="0" parTransId="{9DAAF5B5-65B4-429D-9906-5080AE4030BC}" sibTransId="{71ABF4AF-3186-412E-8262-E015DA49934C}"/>
    <dgm:cxn modelId="{54CE8529-2B7D-4CBD-A367-34EBAD0B2C79}" type="presOf" srcId="{CFE2BB0B-D1BF-442E-BAB2-8A4E0BE7B038}" destId="{20B70863-826C-4593-962A-9BE359942EA3}" srcOrd="0" destOrd="0" presId="urn:microsoft.com/office/officeart/2005/8/layout/hierarchy1"/>
    <dgm:cxn modelId="{8E551981-B982-4690-A62F-1913F252E9AD}" type="presOf" srcId="{D8E5EDCA-9BE6-4D54-8B9B-365D7D8C6AF3}" destId="{8AC7D385-EA16-4963-A368-E2A606B5F13A}" srcOrd="0" destOrd="0" presId="urn:microsoft.com/office/officeart/2005/8/layout/hierarchy1"/>
    <dgm:cxn modelId="{2A8C5DC6-1FCC-4161-B5CF-2CD583B524E8}" type="presOf" srcId="{CD0BD118-1B70-4D03-862D-3C88465A761A}" destId="{22C0950D-7C3E-4FCE-B3D3-64037A8ED87E}" srcOrd="0" destOrd="0" presId="urn:microsoft.com/office/officeart/2005/8/layout/hierarchy1"/>
    <dgm:cxn modelId="{286F8DAA-CB18-4CB2-A148-B64FD900CCEB}" type="presOf" srcId="{315B001E-1670-413D-A90F-5FBBD996E59F}" destId="{800FA956-ED88-40BA-9327-5333B5E66044}" srcOrd="0" destOrd="0" presId="urn:microsoft.com/office/officeart/2005/8/layout/hierarchy1"/>
    <dgm:cxn modelId="{76412686-A05E-42AD-8932-4B29064EFAEE}" type="presOf" srcId="{72978F20-9EC0-4F6F-ACAE-45389A7A64C9}" destId="{779EBD03-71EF-4957-B91D-CE84434292C2}" srcOrd="0" destOrd="0" presId="urn:microsoft.com/office/officeart/2005/8/layout/hierarchy1"/>
    <dgm:cxn modelId="{5F788EA4-39F8-4161-98C2-B08D2EE5F576}" srcId="{95A8AC19-312C-418D-B88D-8690A42980DF}" destId="{8B3FB750-F172-42B5-9BAD-9DA29E3DFF4A}" srcOrd="0" destOrd="0" parTransId="{2FC73EBD-F16C-46DD-B3A9-E20DBE5E8875}" sibTransId="{409ABA8E-FE6C-4A45-8F36-2F2D1482F436}"/>
    <dgm:cxn modelId="{8329C266-CB6E-4D95-B94C-4C0EA4F6023E}" type="presOf" srcId="{2BB7CC56-2B98-4D48-AC4D-DD9DD43C5BC7}" destId="{70E48C4A-A059-4BEA-858D-0404A6EF974E}" srcOrd="0" destOrd="0" presId="urn:microsoft.com/office/officeart/2005/8/layout/hierarchy1"/>
    <dgm:cxn modelId="{D6A61036-F9D8-41E7-B7D5-95331AF12A8A}" type="presOf" srcId="{1947C645-1563-44EA-8A54-521CE41384F2}" destId="{659EEB9C-DF45-4E2E-B35C-6866D5B12CA1}" srcOrd="0" destOrd="0" presId="urn:microsoft.com/office/officeart/2005/8/layout/hierarchy1"/>
    <dgm:cxn modelId="{9A2C5073-3043-4B8B-8DE2-AD46E0214531}" type="presOf" srcId="{3AEFAED7-5387-4CF3-AF59-8A1BD237A8BA}" destId="{6523FBD2-84C8-476E-A5DC-B22DEB977182}" srcOrd="0" destOrd="0" presId="urn:microsoft.com/office/officeart/2005/8/layout/hierarchy1"/>
    <dgm:cxn modelId="{9B704087-4234-4409-8EFC-B311FB1CB92B}" srcId="{6C8BBA6D-0FB0-4823-A09F-A53DF6246FF6}" destId="{8B3B59D9-1C51-4BB8-B9B6-AEF0A0CA72CA}" srcOrd="2" destOrd="0" parTransId="{3E353033-80D4-4F03-ACE9-B3BBF55B9E65}" sibTransId="{C38FD15F-BC3C-4E9B-B200-6E4CA03580E5}"/>
    <dgm:cxn modelId="{034D347D-E2A7-43D7-97E2-D8E63CDF1865}" type="presOf" srcId="{95A8AC19-312C-418D-B88D-8690A42980DF}" destId="{CFDF280F-5C32-4185-A0E9-DBEDA568254C}" srcOrd="0" destOrd="0" presId="urn:microsoft.com/office/officeart/2005/8/layout/hierarchy1"/>
    <dgm:cxn modelId="{C900EE3E-5B46-4AB8-B073-C55B9B2BACE1}" srcId="{6C8BBA6D-0FB0-4823-A09F-A53DF6246FF6}" destId="{72978F20-9EC0-4F6F-ACAE-45389A7A64C9}" srcOrd="6" destOrd="0" parTransId="{56A8648B-07E6-43B2-BCD9-16CA61389047}" sibTransId="{FEB6AB34-FEB7-4BFA-86E1-A69A09D4BF97}"/>
    <dgm:cxn modelId="{22941BF3-5882-4A65-BA85-DD1A453675CA}" type="presOf" srcId="{6C8BBA6D-0FB0-4823-A09F-A53DF6246FF6}" destId="{7A16B9E0-41AF-4825-B355-936C79866775}" srcOrd="0" destOrd="0" presId="urn:microsoft.com/office/officeart/2005/8/layout/hierarchy1"/>
    <dgm:cxn modelId="{50252DA9-1480-45C8-B3BD-763C724D95C8}" srcId="{9BF1AB2D-FDA4-4DF1-9245-5104090C14BC}" destId="{9FC009F9-E146-4C45-A1D5-DF6C4EB18841}" srcOrd="0" destOrd="0" parTransId="{964A0F39-CAF0-4BA6-BC56-4F098B0EBC63}" sibTransId="{8133A9B8-24C4-4795-BD0C-13723671BF38}"/>
    <dgm:cxn modelId="{286BA1B5-85B1-47BE-AA3B-7A4E883BA192}" srcId="{6C8BBA6D-0FB0-4823-A09F-A53DF6246FF6}" destId="{8EDB4952-3364-499D-AF14-7868E441EABB}" srcOrd="1" destOrd="0" parTransId="{5318378C-858C-48C7-8DD9-85DACC8E5ECD}" sibTransId="{0FA2EC81-7EF9-4956-9116-7BA74A4A4B4B}"/>
    <dgm:cxn modelId="{AA048602-A8D5-41D9-B09B-0CD864CA34C5}" type="presOf" srcId="{9DAAF5B5-65B4-429D-9906-5080AE4030BC}" destId="{EE758E48-B7B2-453E-9EB5-87A2150D4005}" srcOrd="0" destOrd="0" presId="urn:microsoft.com/office/officeart/2005/8/layout/hierarchy1"/>
    <dgm:cxn modelId="{A5151867-DD60-483F-9FFE-D2AD589D464C}" srcId="{3AEFAED7-5387-4CF3-AF59-8A1BD237A8BA}" destId="{6C8BBA6D-0FB0-4823-A09F-A53DF6246FF6}" srcOrd="0" destOrd="0" parTransId="{C9568F02-F27D-4947-843C-87BC775C3D82}" sibTransId="{A7962BB9-77FE-40FF-91BD-372BD0B94E5C}"/>
    <dgm:cxn modelId="{07FCEDCB-23E9-46F1-BB05-26E35B5C9877}" type="presParOf" srcId="{6523FBD2-84C8-476E-A5DC-B22DEB977182}" destId="{618EE2D6-B149-4597-94FF-ACE03F756319}" srcOrd="0" destOrd="0" presId="urn:microsoft.com/office/officeart/2005/8/layout/hierarchy1"/>
    <dgm:cxn modelId="{E4589F23-7A55-4EF8-AA71-D09487D74CE9}" type="presParOf" srcId="{618EE2D6-B149-4597-94FF-ACE03F756319}" destId="{96EEEB0C-11F4-4A4C-8C99-FD3B7C197002}" srcOrd="0" destOrd="0" presId="urn:microsoft.com/office/officeart/2005/8/layout/hierarchy1"/>
    <dgm:cxn modelId="{76507F20-CC9E-4F53-8C2F-13C503F337CA}" type="presParOf" srcId="{96EEEB0C-11F4-4A4C-8C99-FD3B7C197002}" destId="{40A17F7C-3E50-4286-80CB-5A7E7932A0FA}" srcOrd="0" destOrd="0" presId="urn:microsoft.com/office/officeart/2005/8/layout/hierarchy1"/>
    <dgm:cxn modelId="{E29A2312-DD8C-4582-B57A-1F7F79ABA6E9}" type="presParOf" srcId="{96EEEB0C-11F4-4A4C-8C99-FD3B7C197002}" destId="{7A16B9E0-41AF-4825-B355-936C79866775}" srcOrd="1" destOrd="0" presId="urn:microsoft.com/office/officeart/2005/8/layout/hierarchy1"/>
    <dgm:cxn modelId="{DFC59191-908C-4772-85F0-1C67FA777F5F}" type="presParOf" srcId="{618EE2D6-B149-4597-94FF-ACE03F756319}" destId="{402039F4-48DB-4458-AFAA-D3D08C58897B}" srcOrd="1" destOrd="0" presId="urn:microsoft.com/office/officeart/2005/8/layout/hierarchy1"/>
    <dgm:cxn modelId="{206B9115-F423-4EF0-856A-189093C67150}" type="presParOf" srcId="{402039F4-48DB-4458-AFAA-D3D08C58897B}" destId="{8AC7D385-EA16-4963-A368-E2A606B5F13A}" srcOrd="0" destOrd="0" presId="urn:microsoft.com/office/officeart/2005/8/layout/hierarchy1"/>
    <dgm:cxn modelId="{13441034-FC6D-44EB-A199-AFEC588D2774}" type="presParOf" srcId="{402039F4-48DB-4458-AFAA-D3D08C58897B}" destId="{51B1C9BD-9466-49BD-851D-413AD75EA196}" srcOrd="1" destOrd="0" presId="urn:microsoft.com/office/officeart/2005/8/layout/hierarchy1"/>
    <dgm:cxn modelId="{C9F78E34-92BA-401C-AE06-4362CB9A2C4A}" type="presParOf" srcId="{51B1C9BD-9466-49BD-851D-413AD75EA196}" destId="{AB8336A1-DCAA-44A5-9AA3-27F1D83235B3}" srcOrd="0" destOrd="0" presId="urn:microsoft.com/office/officeart/2005/8/layout/hierarchy1"/>
    <dgm:cxn modelId="{8CCA201F-9334-4150-914B-A0F173176B2E}" type="presParOf" srcId="{AB8336A1-DCAA-44A5-9AA3-27F1D83235B3}" destId="{33A37DE0-C912-4DBE-9C9A-F28BEE9A3440}" srcOrd="0" destOrd="0" presId="urn:microsoft.com/office/officeart/2005/8/layout/hierarchy1"/>
    <dgm:cxn modelId="{092477A5-A5B6-489C-AE75-BB8AB01387C4}" type="presParOf" srcId="{AB8336A1-DCAA-44A5-9AA3-27F1D83235B3}" destId="{945D4208-DB7A-4686-997A-82E823A6904F}" srcOrd="1" destOrd="0" presId="urn:microsoft.com/office/officeart/2005/8/layout/hierarchy1"/>
    <dgm:cxn modelId="{22CC457C-6A53-40FE-BC0D-5DA09C3C21F9}" type="presParOf" srcId="{51B1C9BD-9466-49BD-851D-413AD75EA196}" destId="{0626C901-C4A3-4BBF-975B-01E727E47C0B}" srcOrd="1" destOrd="0" presId="urn:microsoft.com/office/officeart/2005/8/layout/hierarchy1"/>
    <dgm:cxn modelId="{47513274-208A-461B-8E52-2065EB7D99E0}" type="presParOf" srcId="{0626C901-C4A3-4BBF-975B-01E727E47C0B}" destId="{7D88ACE6-9EF3-4CEC-9CF1-C92E65263BAF}" srcOrd="0" destOrd="0" presId="urn:microsoft.com/office/officeart/2005/8/layout/hierarchy1"/>
    <dgm:cxn modelId="{D5542AED-479C-43D3-B0AE-2496599298C3}" type="presParOf" srcId="{0626C901-C4A3-4BBF-975B-01E727E47C0B}" destId="{8F925DF2-EE31-4248-857A-D51789EDE4C3}" srcOrd="1" destOrd="0" presId="urn:microsoft.com/office/officeart/2005/8/layout/hierarchy1"/>
    <dgm:cxn modelId="{C4CD41B5-488F-4CBD-834B-E76B0A1F5FBA}" type="presParOf" srcId="{8F925DF2-EE31-4248-857A-D51789EDE4C3}" destId="{07351141-E307-43E5-BF04-3635708E7187}" srcOrd="0" destOrd="0" presId="urn:microsoft.com/office/officeart/2005/8/layout/hierarchy1"/>
    <dgm:cxn modelId="{0DDCFD04-AB6C-4555-BE93-125548B9B21A}" type="presParOf" srcId="{07351141-E307-43E5-BF04-3635708E7187}" destId="{FFA7C915-7B98-408D-9A28-0257AC126AAC}" srcOrd="0" destOrd="0" presId="urn:microsoft.com/office/officeart/2005/8/layout/hierarchy1"/>
    <dgm:cxn modelId="{1DC62CCA-5C8C-42C1-8950-1E97C22AFABA}" type="presParOf" srcId="{07351141-E307-43E5-BF04-3635708E7187}" destId="{23C8FC53-02BA-4DDC-8398-04ABA18C1DF8}" srcOrd="1" destOrd="0" presId="urn:microsoft.com/office/officeart/2005/8/layout/hierarchy1"/>
    <dgm:cxn modelId="{A0737C0F-8729-4F61-AC86-E5C35BFF19C4}" type="presParOf" srcId="{8F925DF2-EE31-4248-857A-D51789EDE4C3}" destId="{5FE976E6-3E64-46C9-9F65-AB6F16930357}" srcOrd="1" destOrd="0" presId="urn:microsoft.com/office/officeart/2005/8/layout/hierarchy1"/>
    <dgm:cxn modelId="{F5DA4F33-D574-4365-A55A-48321C6D5317}" type="presParOf" srcId="{402039F4-48DB-4458-AFAA-D3D08C58897B}" destId="{4B395C47-2CA0-48B9-8387-11299730758B}" srcOrd="2" destOrd="0" presId="urn:microsoft.com/office/officeart/2005/8/layout/hierarchy1"/>
    <dgm:cxn modelId="{A011B4A1-0CCC-4B08-99E4-FB7ACCCDD4CF}" type="presParOf" srcId="{402039F4-48DB-4458-AFAA-D3D08C58897B}" destId="{F7ED683E-D50C-4B8A-A13F-5C4A2A994F1B}" srcOrd="3" destOrd="0" presId="urn:microsoft.com/office/officeart/2005/8/layout/hierarchy1"/>
    <dgm:cxn modelId="{41DB2CCB-276A-4AA7-8175-8005353A9D67}" type="presParOf" srcId="{F7ED683E-D50C-4B8A-A13F-5C4A2A994F1B}" destId="{87E5CEB2-5263-46F8-A96E-0F74D67622AF}" srcOrd="0" destOrd="0" presId="urn:microsoft.com/office/officeart/2005/8/layout/hierarchy1"/>
    <dgm:cxn modelId="{C6CF45FA-EC02-4B29-BDEF-E23EA0A6C8F4}" type="presParOf" srcId="{87E5CEB2-5263-46F8-A96E-0F74D67622AF}" destId="{B45B7A38-3CAA-44E0-BD8E-436053D45FEA}" srcOrd="0" destOrd="0" presId="urn:microsoft.com/office/officeart/2005/8/layout/hierarchy1"/>
    <dgm:cxn modelId="{C9D5EEA9-5776-4ABA-84A1-F8CE6DC6D982}" type="presParOf" srcId="{87E5CEB2-5263-46F8-A96E-0F74D67622AF}" destId="{06A99ABA-FD1D-4F0A-8D58-1F7B7D4B74B5}" srcOrd="1" destOrd="0" presId="urn:microsoft.com/office/officeart/2005/8/layout/hierarchy1"/>
    <dgm:cxn modelId="{37383A12-B026-4519-9F34-87C2192D4FA8}" type="presParOf" srcId="{F7ED683E-D50C-4B8A-A13F-5C4A2A994F1B}" destId="{20A22CFE-77E0-4A9D-BCA7-04B7F8567AEF}" srcOrd="1" destOrd="0" presId="urn:microsoft.com/office/officeart/2005/8/layout/hierarchy1"/>
    <dgm:cxn modelId="{904C5C75-BC86-4EB7-BC1A-EC16F72D5AC6}" type="presParOf" srcId="{20A22CFE-77E0-4A9D-BCA7-04B7F8567AEF}" destId="{70E48C4A-A059-4BEA-858D-0404A6EF974E}" srcOrd="0" destOrd="0" presId="urn:microsoft.com/office/officeart/2005/8/layout/hierarchy1"/>
    <dgm:cxn modelId="{28CF38EA-4FA6-464F-961C-066F9C437598}" type="presParOf" srcId="{20A22CFE-77E0-4A9D-BCA7-04B7F8567AEF}" destId="{69E4A824-36C1-4103-BD32-58CC012C5396}" srcOrd="1" destOrd="0" presId="urn:microsoft.com/office/officeart/2005/8/layout/hierarchy1"/>
    <dgm:cxn modelId="{BC507BD3-7191-4E13-B5B4-54140ECA5D04}" type="presParOf" srcId="{69E4A824-36C1-4103-BD32-58CC012C5396}" destId="{D02ED8EA-4A16-4FA2-B277-4C67575D8F02}" srcOrd="0" destOrd="0" presId="urn:microsoft.com/office/officeart/2005/8/layout/hierarchy1"/>
    <dgm:cxn modelId="{143842E4-0DBF-405F-AC5D-B8CBEF5E5682}" type="presParOf" srcId="{D02ED8EA-4A16-4FA2-B277-4C67575D8F02}" destId="{FB455336-DE99-43F4-BF5C-4CB6635FB5C8}" srcOrd="0" destOrd="0" presId="urn:microsoft.com/office/officeart/2005/8/layout/hierarchy1"/>
    <dgm:cxn modelId="{B51FDDEE-F678-429D-9EAC-D8A5CCAA46CF}" type="presParOf" srcId="{D02ED8EA-4A16-4FA2-B277-4C67575D8F02}" destId="{20B70863-826C-4593-962A-9BE359942EA3}" srcOrd="1" destOrd="0" presId="urn:microsoft.com/office/officeart/2005/8/layout/hierarchy1"/>
    <dgm:cxn modelId="{A07C8CE8-CE59-407C-84E6-A3A84EC0BC02}" type="presParOf" srcId="{69E4A824-36C1-4103-BD32-58CC012C5396}" destId="{A4F2C40F-688A-4C9A-8D50-CF69225325F9}" srcOrd="1" destOrd="0" presId="urn:microsoft.com/office/officeart/2005/8/layout/hierarchy1"/>
    <dgm:cxn modelId="{CA21FB02-C948-4A11-AD73-9E09FA90359E}" type="presParOf" srcId="{402039F4-48DB-4458-AFAA-D3D08C58897B}" destId="{642887B5-6A87-490F-ABEC-81BF48F80B17}" srcOrd="4" destOrd="0" presId="urn:microsoft.com/office/officeart/2005/8/layout/hierarchy1"/>
    <dgm:cxn modelId="{F1ACD780-8D9E-4117-87F8-8A8F40CD4B09}" type="presParOf" srcId="{402039F4-48DB-4458-AFAA-D3D08C58897B}" destId="{E00CC331-AC1E-4947-BB28-53941503A80E}" srcOrd="5" destOrd="0" presId="urn:microsoft.com/office/officeart/2005/8/layout/hierarchy1"/>
    <dgm:cxn modelId="{FB58C446-0BDA-462E-82C3-9E640A31A589}" type="presParOf" srcId="{E00CC331-AC1E-4947-BB28-53941503A80E}" destId="{C9D26A5D-9CB1-4D5C-BC82-CFBAA643E3F1}" srcOrd="0" destOrd="0" presId="urn:microsoft.com/office/officeart/2005/8/layout/hierarchy1"/>
    <dgm:cxn modelId="{5A39D8B9-60ED-473A-92ED-C43D865A62AF}" type="presParOf" srcId="{C9D26A5D-9CB1-4D5C-BC82-CFBAA643E3F1}" destId="{CEE49ABF-7342-4D4D-B646-673E6E4470F0}" srcOrd="0" destOrd="0" presId="urn:microsoft.com/office/officeart/2005/8/layout/hierarchy1"/>
    <dgm:cxn modelId="{FADED632-FAD3-4708-AEC4-2879E5103CAD}" type="presParOf" srcId="{C9D26A5D-9CB1-4D5C-BC82-CFBAA643E3F1}" destId="{F5F89420-4602-4C96-BEF8-385CEF523E94}" srcOrd="1" destOrd="0" presId="urn:microsoft.com/office/officeart/2005/8/layout/hierarchy1"/>
    <dgm:cxn modelId="{C4B40932-A2FE-4EFC-B3CE-8894A53C5ED8}" type="presParOf" srcId="{E00CC331-AC1E-4947-BB28-53941503A80E}" destId="{8600A4A0-67B0-424D-98D1-13A5235A44D6}" srcOrd="1" destOrd="0" presId="urn:microsoft.com/office/officeart/2005/8/layout/hierarchy1"/>
    <dgm:cxn modelId="{E92591C3-6046-435F-B06E-3E04EE4C374D}" type="presParOf" srcId="{8600A4A0-67B0-424D-98D1-13A5235A44D6}" destId="{EE758E48-B7B2-453E-9EB5-87A2150D4005}" srcOrd="0" destOrd="0" presId="urn:microsoft.com/office/officeart/2005/8/layout/hierarchy1"/>
    <dgm:cxn modelId="{373AB2BC-EB51-4A70-A9BB-A7502EF681F9}" type="presParOf" srcId="{8600A4A0-67B0-424D-98D1-13A5235A44D6}" destId="{998CAD11-83B5-4DFD-8484-EBBEE63EC37C}" srcOrd="1" destOrd="0" presId="urn:microsoft.com/office/officeart/2005/8/layout/hierarchy1"/>
    <dgm:cxn modelId="{CAF12B12-FD93-4F9F-AFEF-6806239E24C2}" type="presParOf" srcId="{998CAD11-83B5-4DFD-8484-EBBEE63EC37C}" destId="{8EF0E962-4180-4B5E-A60F-5361FF5D0D1F}" srcOrd="0" destOrd="0" presId="urn:microsoft.com/office/officeart/2005/8/layout/hierarchy1"/>
    <dgm:cxn modelId="{E79FFC55-7C91-402C-93B7-E86745426815}" type="presParOf" srcId="{8EF0E962-4180-4B5E-A60F-5361FF5D0D1F}" destId="{983DB1B9-7AC2-40CA-BEF6-793A4E3EA8B4}" srcOrd="0" destOrd="0" presId="urn:microsoft.com/office/officeart/2005/8/layout/hierarchy1"/>
    <dgm:cxn modelId="{59B55C2E-C4E1-4130-9C0B-C5CED9AF3E54}" type="presParOf" srcId="{8EF0E962-4180-4B5E-A60F-5361FF5D0D1F}" destId="{EB951A20-F194-44CA-AA7D-5856F36B3A6B}" srcOrd="1" destOrd="0" presId="urn:microsoft.com/office/officeart/2005/8/layout/hierarchy1"/>
    <dgm:cxn modelId="{824147A0-94D7-4D8A-87F7-A23E277C14B2}" type="presParOf" srcId="{998CAD11-83B5-4DFD-8484-EBBEE63EC37C}" destId="{D056A4B9-873A-48CE-9BF3-F14E2FCAB622}" srcOrd="1" destOrd="0" presId="urn:microsoft.com/office/officeart/2005/8/layout/hierarchy1"/>
    <dgm:cxn modelId="{C2BE87A3-62D1-4B97-BB1B-1273CD1976AA}" type="presParOf" srcId="{402039F4-48DB-4458-AFAA-D3D08C58897B}" destId="{9643CF7D-138E-460F-B847-4A4CA8CC0336}" srcOrd="6" destOrd="0" presId="urn:microsoft.com/office/officeart/2005/8/layout/hierarchy1"/>
    <dgm:cxn modelId="{304F9551-5B0B-4584-B7E0-02A7D0352EA0}" type="presParOf" srcId="{402039F4-48DB-4458-AFAA-D3D08C58897B}" destId="{C87C0380-8C42-410F-851D-6EB1F7EACBDC}" srcOrd="7" destOrd="0" presId="urn:microsoft.com/office/officeart/2005/8/layout/hierarchy1"/>
    <dgm:cxn modelId="{40B83460-B132-4DA9-82AA-44485D608AA8}" type="presParOf" srcId="{C87C0380-8C42-410F-851D-6EB1F7EACBDC}" destId="{879CD939-6B8D-4EC4-83A8-ECD8AA32AAC4}" srcOrd="0" destOrd="0" presId="urn:microsoft.com/office/officeart/2005/8/layout/hierarchy1"/>
    <dgm:cxn modelId="{90AD1025-7290-4D3D-83A3-AF37B9164C03}" type="presParOf" srcId="{879CD939-6B8D-4EC4-83A8-ECD8AA32AAC4}" destId="{2181AB75-7B71-4E5A-BA01-2937DE17B5AC}" srcOrd="0" destOrd="0" presId="urn:microsoft.com/office/officeart/2005/8/layout/hierarchy1"/>
    <dgm:cxn modelId="{07F40CD5-EAEC-4286-871C-B92FF83723ED}" type="presParOf" srcId="{879CD939-6B8D-4EC4-83A8-ECD8AA32AAC4}" destId="{659EEB9C-DF45-4E2E-B35C-6866D5B12CA1}" srcOrd="1" destOrd="0" presId="urn:microsoft.com/office/officeart/2005/8/layout/hierarchy1"/>
    <dgm:cxn modelId="{69530A73-03BB-4636-8142-2E03602EB928}" type="presParOf" srcId="{C87C0380-8C42-410F-851D-6EB1F7EACBDC}" destId="{30CE1719-7053-4372-A2B7-D24212E84B3F}" srcOrd="1" destOrd="0" presId="urn:microsoft.com/office/officeart/2005/8/layout/hierarchy1"/>
    <dgm:cxn modelId="{04D66124-E04D-48FE-9075-70600204DF5D}" type="presParOf" srcId="{30CE1719-7053-4372-A2B7-D24212E84B3F}" destId="{22C0950D-7C3E-4FCE-B3D3-64037A8ED87E}" srcOrd="0" destOrd="0" presId="urn:microsoft.com/office/officeart/2005/8/layout/hierarchy1"/>
    <dgm:cxn modelId="{33DC1784-6A18-4CAC-9BF5-8F44D9274733}" type="presParOf" srcId="{30CE1719-7053-4372-A2B7-D24212E84B3F}" destId="{711B54BE-6D79-4618-8540-804A4E21095F}" srcOrd="1" destOrd="0" presId="urn:microsoft.com/office/officeart/2005/8/layout/hierarchy1"/>
    <dgm:cxn modelId="{9F92CB65-1F12-4429-96A9-D1AA5010033E}" type="presParOf" srcId="{711B54BE-6D79-4618-8540-804A4E21095F}" destId="{35335EA5-1AE1-4A11-B03C-38FA8412AE80}" srcOrd="0" destOrd="0" presId="urn:microsoft.com/office/officeart/2005/8/layout/hierarchy1"/>
    <dgm:cxn modelId="{F92657FF-2B85-4B38-9C6E-ADC2A4ED8204}" type="presParOf" srcId="{35335EA5-1AE1-4A11-B03C-38FA8412AE80}" destId="{694212E0-D7DC-463B-92C4-880E31B34D64}" srcOrd="0" destOrd="0" presId="urn:microsoft.com/office/officeart/2005/8/layout/hierarchy1"/>
    <dgm:cxn modelId="{1AD8CD7E-B8AC-4B36-9C74-BD9D73E9CC7C}" type="presParOf" srcId="{35335EA5-1AE1-4A11-B03C-38FA8412AE80}" destId="{799ACFDD-4D50-4755-84A4-EAFEF630958A}" srcOrd="1" destOrd="0" presId="urn:microsoft.com/office/officeart/2005/8/layout/hierarchy1"/>
    <dgm:cxn modelId="{38868273-5801-49C4-AF83-AB7ED1071ADC}" type="presParOf" srcId="{711B54BE-6D79-4618-8540-804A4E21095F}" destId="{A503579A-EE50-4373-849A-AA8ABF9048DA}" srcOrd="1" destOrd="0" presId="urn:microsoft.com/office/officeart/2005/8/layout/hierarchy1"/>
    <dgm:cxn modelId="{EC1BDBC1-EF7B-472A-93AE-2BE91E813312}" type="presParOf" srcId="{402039F4-48DB-4458-AFAA-D3D08C58897B}" destId="{FF778E30-83EA-440C-BE44-731F27A761F4}" srcOrd="8" destOrd="0" presId="urn:microsoft.com/office/officeart/2005/8/layout/hierarchy1"/>
    <dgm:cxn modelId="{9A46EFA9-2327-407F-A9F5-E200A8B7F717}" type="presParOf" srcId="{402039F4-48DB-4458-AFAA-D3D08C58897B}" destId="{16742976-0857-4208-81FA-E467F358AC18}" srcOrd="9" destOrd="0" presId="urn:microsoft.com/office/officeart/2005/8/layout/hierarchy1"/>
    <dgm:cxn modelId="{B4D3C771-5598-496C-AF19-4725DAE3E083}" type="presParOf" srcId="{16742976-0857-4208-81FA-E467F358AC18}" destId="{D170B0B6-8BF5-4A32-91BB-B29A0D33F74D}" srcOrd="0" destOrd="0" presId="urn:microsoft.com/office/officeart/2005/8/layout/hierarchy1"/>
    <dgm:cxn modelId="{44AA04CA-3533-47C0-BCA7-AD58B626053E}" type="presParOf" srcId="{D170B0B6-8BF5-4A32-91BB-B29A0D33F74D}" destId="{5392872B-5D9A-4155-8B4D-9CF00E4A3EF3}" srcOrd="0" destOrd="0" presId="urn:microsoft.com/office/officeart/2005/8/layout/hierarchy1"/>
    <dgm:cxn modelId="{4DD8B680-27C6-4913-97E0-BBD14D3DFC1C}" type="presParOf" srcId="{D170B0B6-8BF5-4A32-91BB-B29A0D33F74D}" destId="{CFDF280F-5C32-4185-A0E9-DBEDA568254C}" srcOrd="1" destOrd="0" presId="urn:microsoft.com/office/officeart/2005/8/layout/hierarchy1"/>
    <dgm:cxn modelId="{72EC7960-2CB1-483D-BD56-09BA6B44CAD9}" type="presParOf" srcId="{16742976-0857-4208-81FA-E467F358AC18}" destId="{E3FA268B-29DA-4010-8E9D-152E94614921}" srcOrd="1" destOrd="0" presId="urn:microsoft.com/office/officeart/2005/8/layout/hierarchy1"/>
    <dgm:cxn modelId="{A6783839-79F3-4E15-8CDA-64F380A9466C}" type="presParOf" srcId="{E3FA268B-29DA-4010-8E9D-152E94614921}" destId="{023E7329-FCD1-4FD3-A147-6EAAEF64A3C7}" srcOrd="0" destOrd="0" presId="urn:microsoft.com/office/officeart/2005/8/layout/hierarchy1"/>
    <dgm:cxn modelId="{CD6102A6-00FC-4ADA-8E9E-A2BDB12455E8}" type="presParOf" srcId="{E3FA268B-29DA-4010-8E9D-152E94614921}" destId="{4DC4137C-7B64-4AF1-A64A-D51436102D1E}" srcOrd="1" destOrd="0" presId="urn:microsoft.com/office/officeart/2005/8/layout/hierarchy1"/>
    <dgm:cxn modelId="{B3980AF8-15EE-49A6-A3C2-8F07B78A29D8}" type="presParOf" srcId="{4DC4137C-7B64-4AF1-A64A-D51436102D1E}" destId="{6927B0F0-108E-4349-A08C-409E454497A6}" srcOrd="0" destOrd="0" presId="urn:microsoft.com/office/officeart/2005/8/layout/hierarchy1"/>
    <dgm:cxn modelId="{B43D6B27-E34A-4882-8DFE-CB34054F1838}" type="presParOf" srcId="{6927B0F0-108E-4349-A08C-409E454497A6}" destId="{CDD1D89D-0782-48A5-817C-AE6F14B77197}" srcOrd="0" destOrd="0" presId="urn:microsoft.com/office/officeart/2005/8/layout/hierarchy1"/>
    <dgm:cxn modelId="{EFB1288B-60A6-4BEA-8CA8-DBD4B0EFD8AB}" type="presParOf" srcId="{6927B0F0-108E-4349-A08C-409E454497A6}" destId="{7B9EEC4F-CBA7-49EB-B7C2-9F20A26030DB}" srcOrd="1" destOrd="0" presId="urn:microsoft.com/office/officeart/2005/8/layout/hierarchy1"/>
    <dgm:cxn modelId="{365DA03A-3EE9-436F-8C68-8FCF74C91A5A}" type="presParOf" srcId="{4DC4137C-7B64-4AF1-A64A-D51436102D1E}" destId="{C8EF0FCE-9917-4615-AC07-B38FA4CFD12B}" srcOrd="1" destOrd="0" presId="urn:microsoft.com/office/officeart/2005/8/layout/hierarchy1"/>
    <dgm:cxn modelId="{C50D2DA0-B76F-4497-B855-FE8873392526}" type="presParOf" srcId="{402039F4-48DB-4458-AFAA-D3D08C58897B}" destId="{971A6481-DBD9-419E-A036-F47958320F89}" srcOrd="10" destOrd="0" presId="urn:microsoft.com/office/officeart/2005/8/layout/hierarchy1"/>
    <dgm:cxn modelId="{6DFAF6A7-D640-4C8C-8A10-39A72E6E991E}" type="presParOf" srcId="{402039F4-48DB-4458-AFAA-D3D08C58897B}" destId="{27DEA4F2-6565-4F5A-B4A1-E995ACC070CC}" srcOrd="11" destOrd="0" presId="urn:microsoft.com/office/officeart/2005/8/layout/hierarchy1"/>
    <dgm:cxn modelId="{04B5C987-173B-4017-9721-A53679147711}" type="presParOf" srcId="{27DEA4F2-6565-4F5A-B4A1-E995ACC070CC}" destId="{4509119B-F5FC-445B-910F-AAAB86DAB929}" srcOrd="0" destOrd="0" presId="urn:microsoft.com/office/officeart/2005/8/layout/hierarchy1"/>
    <dgm:cxn modelId="{879B6760-3FF5-41EE-AA77-7CCA3BA087DB}" type="presParOf" srcId="{4509119B-F5FC-445B-910F-AAAB86DAB929}" destId="{BE7633E1-A518-4299-90D0-24D589924402}" srcOrd="0" destOrd="0" presId="urn:microsoft.com/office/officeart/2005/8/layout/hierarchy1"/>
    <dgm:cxn modelId="{ADB6D6F5-40F8-463D-AE74-7BB1C7B05E91}" type="presParOf" srcId="{4509119B-F5FC-445B-910F-AAAB86DAB929}" destId="{79684B79-6F49-4575-B648-790C2737F463}" srcOrd="1" destOrd="0" presId="urn:microsoft.com/office/officeart/2005/8/layout/hierarchy1"/>
    <dgm:cxn modelId="{7D33221E-B377-49C5-86D0-E7085EA769F0}" type="presParOf" srcId="{27DEA4F2-6565-4F5A-B4A1-E995ACC070CC}" destId="{37375ADD-C03D-4A76-93B8-132EDD64AED2}" srcOrd="1" destOrd="0" presId="urn:microsoft.com/office/officeart/2005/8/layout/hierarchy1"/>
    <dgm:cxn modelId="{7831BA9E-C03D-4187-A8A7-133A542E9AB8}" type="presParOf" srcId="{37375ADD-C03D-4A76-93B8-132EDD64AED2}" destId="{4AE42333-093C-4B8E-8EC7-C54C46A9E4B3}" srcOrd="0" destOrd="0" presId="urn:microsoft.com/office/officeart/2005/8/layout/hierarchy1"/>
    <dgm:cxn modelId="{C9E65F58-380C-4505-8C93-A173F2C42494}" type="presParOf" srcId="{37375ADD-C03D-4A76-93B8-132EDD64AED2}" destId="{DB0D1275-87EC-499A-9C47-3032619AA5F1}" srcOrd="1" destOrd="0" presId="urn:microsoft.com/office/officeart/2005/8/layout/hierarchy1"/>
    <dgm:cxn modelId="{09BEA0B4-93DD-499E-BD04-6ECABC4E8D17}" type="presParOf" srcId="{DB0D1275-87EC-499A-9C47-3032619AA5F1}" destId="{8A8AF07F-0B2B-4509-889F-65DB46AE0F50}" srcOrd="0" destOrd="0" presId="urn:microsoft.com/office/officeart/2005/8/layout/hierarchy1"/>
    <dgm:cxn modelId="{6E4D8C7A-2068-4924-9E06-38CFE28F4508}" type="presParOf" srcId="{8A8AF07F-0B2B-4509-889F-65DB46AE0F50}" destId="{3D38E5DE-2C8A-4497-ACF8-C0FA5D2306F3}" srcOrd="0" destOrd="0" presId="urn:microsoft.com/office/officeart/2005/8/layout/hierarchy1"/>
    <dgm:cxn modelId="{2DDA0938-E749-476F-9D8A-DD35F220EE10}" type="presParOf" srcId="{8A8AF07F-0B2B-4509-889F-65DB46AE0F50}" destId="{850A9A9E-DDD9-43C4-9152-87D86AC5FD44}" srcOrd="1" destOrd="0" presId="urn:microsoft.com/office/officeart/2005/8/layout/hierarchy1"/>
    <dgm:cxn modelId="{75E0BC0C-1AB5-413A-B6D3-85D77D109647}" type="presParOf" srcId="{DB0D1275-87EC-499A-9C47-3032619AA5F1}" destId="{E2121045-E7AC-4E37-8B63-7767839743F8}" srcOrd="1" destOrd="0" presId="urn:microsoft.com/office/officeart/2005/8/layout/hierarchy1"/>
    <dgm:cxn modelId="{2668BA13-175C-498B-AEA3-1ACA9B94D247}" type="presParOf" srcId="{402039F4-48DB-4458-AFAA-D3D08C58897B}" destId="{E8B44F44-95CC-4DAB-AE43-1E843711FC48}" srcOrd="12" destOrd="0" presId="urn:microsoft.com/office/officeart/2005/8/layout/hierarchy1"/>
    <dgm:cxn modelId="{6A991529-CB78-47E4-8585-26F2A1124616}" type="presParOf" srcId="{402039F4-48DB-4458-AFAA-D3D08C58897B}" destId="{D04D7595-D543-42F0-BE1B-AA1C069CD341}" srcOrd="13" destOrd="0" presId="urn:microsoft.com/office/officeart/2005/8/layout/hierarchy1"/>
    <dgm:cxn modelId="{E0E10D11-85A7-49B1-8DB7-F19D00346A5D}" type="presParOf" srcId="{D04D7595-D543-42F0-BE1B-AA1C069CD341}" destId="{7801EB69-0F5A-4E70-9A67-572FFB3D3915}" srcOrd="0" destOrd="0" presId="urn:microsoft.com/office/officeart/2005/8/layout/hierarchy1"/>
    <dgm:cxn modelId="{0C31D960-AE7A-4090-A0D9-CC8DCD7C8291}" type="presParOf" srcId="{7801EB69-0F5A-4E70-9A67-572FFB3D3915}" destId="{E2C3F443-FD9A-400D-A391-A10B21D973CB}" srcOrd="0" destOrd="0" presId="urn:microsoft.com/office/officeart/2005/8/layout/hierarchy1"/>
    <dgm:cxn modelId="{8C7EE53F-27E0-416D-BA69-CC87A3701067}" type="presParOf" srcId="{7801EB69-0F5A-4E70-9A67-572FFB3D3915}" destId="{779EBD03-71EF-4957-B91D-CE84434292C2}" srcOrd="1" destOrd="0" presId="urn:microsoft.com/office/officeart/2005/8/layout/hierarchy1"/>
    <dgm:cxn modelId="{C28540D7-FE1E-4E87-8377-433457A88863}" type="presParOf" srcId="{D04D7595-D543-42F0-BE1B-AA1C069CD341}" destId="{0BE47497-284A-4883-8ECE-2251FDECD5DC}" srcOrd="1" destOrd="0" presId="urn:microsoft.com/office/officeart/2005/8/layout/hierarchy1"/>
    <dgm:cxn modelId="{A3B40DC5-3059-4826-91EE-023F5A4A49BF}" type="presParOf" srcId="{0BE47497-284A-4883-8ECE-2251FDECD5DC}" destId="{9E76AA89-73B0-4883-B10F-218547786A2F}" srcOrd="0" destOrd="0" presId="urn:microsoft.com/office/officeart/2005/8/layout/hierarchy1"/>
    <dgm:cxn modelId="{0D6BA137-F7F2-4EB0-9AEF-11A4471ECBFE}" type="presParOf" srcId="{0BE47497-284A-4883-8ECE-2251FDECD5DC}" destId="{DFE96BC3-470C-4BFC-9675-2877750F09A5}" srcOrd="1" destOrd="0" presId="urn:microsoft.com/office/officeart/2005/8/layout/hierarchy1"/>
    <dgm:cxn modelId="{1B115D4B-C985-418A-8AA9-66086DB2E08A}" type="presParOf" srcId="{DFE96BC3-470C-4BFC-9675-2877750F09A5}" destId="{9856B5BE-7BCD-4BC3-B59C-BC73D098AC9E}" srcOrd="0" destOrd="0" presId="urn:microsoft.com/office/officeart/2005/8/layout/hierarchy1"/>
    <dgm:cxn modelId="{3143C8DD-4DBA-441A-B111-FB62A40AFFD0}" type="presParOf" srcId="{9856B5BE-7BCD-4BC3-B59C-BC73D098AC9E}" destId="{8D20B834-83F4-4D87-8136-CB8FD67DCE02}" srcOrd="0" destOrd="0" presId="urn:microsoft.com/office/officeart/2005/8/layout/hierarchy1"/>
    <dgm:cxn modelId="{923A9634-C65B-4FAC-B7A7-9A95035CF660}" type="presParOf" srcId="{9856B5BE-7BCD-4BC3-B59C-BC73D098AC9E}" destId="{465417A1-5BEB-49F3-B6E3-8030DC7764A3}" srcOrd="1" destOrd="0" presId="urn:microsoft.com/office/officeart/2005/8/layout/hierarchy1"/>
    <dgm:cxn modelId="{C388A012-B12B-490C-A264-BC4CCA8A99FE}" type="presParOf" srcId="{DFE96BC3-470C-4BFC-9675-2877750F09A5}" destId="{538D31DC-6102-43E0-9C8A-3032BCB0BB32}" srcOrd="1" destOrd="0" presId="urn:microsoft.com/office/officeart/2005/8/layout/hierarchy1"/>
    <dgm:cxn modelId="{CB5A991D-376A-4C7D-A4B0-CAAFDC7D43B6}" type="presParOf" srcId="{402039F4-48DB-4458-AFAA-D3D08C58897B}" destId="{988E03A0-9EA6-4E99-9D1B-15C82FD95935}" srcOrd="14" destOrd="0" presId="urn:microsoft.com/office/officeart/2005/8/layout/hierarchy1"/>
    <dgm:cxn modelId="{6B6F3C23-F971-43F2-878B-AB6A24514685}" type="presParOf" srcId="{402039F4-48DB-4458-AFAA-D3D08C58897B}" destId="{FCEFD5C1-5008-4D50-B47B-7F37346442F2}" srcOrd="15" destOrd="0" presId="urn:microsoft.com/office/officeart/2005/8/layout/hierarchy1"/>
    <dgm:cxn modelId="{A5765B6B-2835-4FE1-8734-D0389590F3FC}" type="presParOf" srcId="{FCEFD5C1-5008-4D50-B47B-7F37346442F2}" destId="{09EA68FF-5EA1-40DA-99A5-4C034EDF4841}" srcOrd="0" destOrd="0" presId="urn:microsoft.com/office/officeart/2005/8/layout/hierarchy1"/>
    <dgm:cxn modelId="{7D5D97A2-33A3-4CFA-A5A0-8E0DF8000724}" type="presParOf" srcId="{09EA68FF-5EA1-40DA-99A5-4C034EDF4841}" destId="{48285D2A-F733-48E0-B72B-78EC916A2F21}" srcOrd="0" destOrd="0" presId="urn:microsoft.com/office/officeart/2005/8/layout/hierarchy1"/>
    <dgm:cxn modelId="{86B5CF5A-EE39-48ED-BB90-4042D042E441}" type="presParOf" srcId="{09EA68FF-5EA1-40DA-99A5-4C034EDF4841}" destId="{1F427441-C0D2-43F3-9435-691F44BABBE7}" srcOrd="1" destOrd="0" presId="urn:microsoft.com/office/officeart/2005/8/layout/hierarchy1"/>
    <dgm:cxn modelId="{EF557D9A-BC44-496C-BA23-23344134EB48}" type="presParOf" srcId="{FCEFD5C1-5008-4D50-B47B-7F37346442F2}" destId="{291723F7-5C71-4516-A184-1AFDA76E7AB7}" srcOrd="1" destOrd="0" presId="urn:microsoft.com/office/officeart/2005/8/layout/hierarchy1"/>
    <dgm:cxn modelId="{E91741BE-81AA-4F38-9E37-354D73BF31EF}" type="presParOf" srcId="{291723F7-5C71-4516-A184-1AFDA76E7AB7}" destId="{A76F1D30-11A5-4935-82B3-D62ECAD6B7FE}" srcOrd="0" destOrd="0" presId="urn:microsoft.com/office/officeart/2005/8/layout/hierarchy1"/>
    <dgm:cxn modelId="{A68C6D7E-D86E-4731-B03F-5B81DC380175}" type="presParOf" srcId="{291723F7-5C71-4516-A184-1AFDA76E7AB7}" destId="{38CA5CB2-25E5-474A-9BFB-24E18CCE0737}" srcOrd="1" destOrd="0" presId="urn:microsoft.com/office/officeart/2005/8/layout/hierarchy1"/>
    <dgm:cxn modelId="{56143D5F-9A8E-4104-9EC8-3F4D6CA722A2}" type="presParOf" srcId="{38CA5CB2-25E5-474A-9BFB-24E18CCE0737}" destId="{A367F11A-1B8E-49AF-8673-F1A80A4CEB9A}" srcOrd="0" destOrd="0" presId="urn:microsoft.com/office/officeart/2005/8/layout/hierarchy1"/>
    <dgm:cxn modelId="{B6AA0633-9951-4112-B930-DD2FEA697FB5}" type="presParOf" srcId="{A367F11A-1B8E-49AF-8673-F1A80A4CEB9A}" destId="{B744CF09-6EEA-4423-B048-F66D7C4C89E6}" srcOrd="0" destOrd="0" presId="urn:microsoft.com/office/officeart/2005/8/layout/hierarchy1"/>
    <dgm:cxn modelId="{A3CC0577-4A5B-4B35-91B0-177508076D25}" type="presParOf" srcId="{A367F11A-1B8E-49AF-8673-F1A80A4CEB9A}" destId="{800FA956-ED88-40BA-9327-5333B5E66044}" srcOrd="1" destOrd="0" presId="urn:microsoft.com/office/officeart/2005/8/layout/hierarchy1"/>
    <dgm:cxn modelId="{BE272F93-3BD2-4E72-BAF7-46C0DA2D70F8}" type="presParOf" srcId="{38CA5CB2-25E5-474A-9BFB-24E18CCE0737}" destId="{D806BCD4-F682-4127-9356-1D42CB3CED5D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0" cy="501015"/>
          </a:xfrm>
          <a:prstGeom prst="rect">
            <a:avLst/>
          </a:prstGeom>
        </p:spPr>
        <p:txBody>
          <a:bodyPr vert="horz" lIns="96604" tIns="48302" rIns="96604" bIns="4830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699" y="0"/>
            <a:ext cx="2984870" cy="501015"/>
          </a:xfrm>
          <a:prstGeom prst="rect">
            <a:avLst/>
          </a:prstGeom>
        </p:spPr>
        <p:txBody>
          <a:bodyPr vert="horz" lIns="96604" tIns="48302" rIns="96604" bIns="48302" rtlCol="0"/>
          <a:lstStyle>
            <a:lvl1pPr algn="r">
              <a:defRPr sz="1200"/>
            </a:lvl1pPr>
          </a:lstStyle>
          <a:p>
            <a:fld id="{12D6FD48-D3BF-40BE-96F6-E2804273AD1F}" type="datetimeFigureOut">
              <a:rPr lang="en-US" smtClean="0"/>
              <a:pPr/>
              <a:t>9/3/2011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517546"/>
            <a:ext cx="2984870" cy="501015"/>
          </a:xfrm>
          <a:prstGeom prst="rect">
            <a:avLst/>
          </a:prstGeom>
        </p:spPr>
        <p:txBody>
          <a:bodyPr vert="horz" lIns="96604" tIns="48302" rIns="96604" bIns="4830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699" y="9517546"/>
            <a:ext cx="2984870" cy="501015"/>
          </a:xfrm>
          <a:prstGeom prst="rect">
            <a:avLst/>
          </a:prstGeom>
        </p:spPr>
        <p:txBody>
          <a:bodyPr vert="horz" lIns="96604" tIns="48302" rIns="96604" bIns="48302" rtlCol="0" anchor="b"/>
          <a:lstStyle>
            <a:lvl1pPr algn="r">
              <a:defRPr sz="1200"/>
            </a:lvl1pPr>
          </a:lstStyle>
          <a:p>
            <a:fld id="{781834A9-CAAC-48F9-A29E-A2E1DC85FC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282" cy="500884"/>
          </a:xfrm>
          <a:prstGeom prst="rect">
            <a:avLst/>
          </a:prstGeom>
        </p:spPr>
        <p:txBody>
          <a:bodyPr vert="horz" lIns="80376" tIns="40188" rIns="80376" bIns="4018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343" y="0"/>
            <a:ext cx="2985282" cy="500884"/>
          </a:xfrm>
          <a:prstGeom prst="rect">
            <a:avLst/>
          </a:prstGeom>
        </p:spPr>
        <p:txBody>
          <a:bodyPr vert="horz" lIns="80376" tIns="40188" rIns="80376" bIns="40188" rtlCol="0"/>
          <a:lstStyle>
            <a:lvl1pPr algn="r">
              <a:defRPr sz="1100"/>
            </a:lvl1pPr>
          </a:lstStyle>
          <a:p>
            <a:fld id="{DB9F7E98-AA0E-4CDA-ACA1-CAC4CBF18E22}" type="datetimeFigureOut">
              <a:rPr lang="en-US" smtClean="0"/>
              <a:pPr/>
              <a:t>9/3/2011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90538" y="750888"/>
            <a:ext cx="5907087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0376" tIns="40188" rIns="80376" bIns="4018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201" y="4759708"/>
            <a:ext cx="5511762" cy="4509267"/>
          </a:xfrm>
          <a:prstGeom prst="rect">
            <a:avLst/>
          </a:prstGeom>
        </p:spPr>
        <p:txBody>
          <a:bodyPr vert="horz" lIns="80376" tIns="40188" rIns="80376" bIns="4018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8106"/>
            <a:ext cx="2985282" cy="500884"/>
          </a:xfrm>
          <a:prstGeom prst="rect">
            <a:avLst/>
          </a:prstGeom>
        </p:spPr>
        <p:txBody>
          <a:bodyPr vert="horz" lIns="80376" tIns="40188" rIns="80376" bIns="4018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343" y="9518106"/>
            <a:ext cx="2985282" cy="500884"/>
          </a:xfrm>
          <a:prstGeom prst="rect">
            <a:avLst/>
          </a:prstGeom>
        </p:spPr>
        <p:txBody>
          <a:bodyPr vert="horz" lIns="80376" tIns="40188" rIns="80376" bIns="40188" rtlCol="0" anchor="b"/>
          <a:lstStyle>
            <a:lvl1pPr algn="r">
              <a:defRPr sz="1100"/>
            </a:lvl1pPr>
          </a:lstStyle>
          <a:p>
            <a:fld id="{3A17F333-F066-4AB3-89E6-7D4A19820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06070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30352" algn="l" defTabSz="106070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60704" algn="l" defTabSz="106070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91056" algn="l" defTabSz="106070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121408" algn="l" defTabSz="106070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51760" algn="l" defTabSz="106070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82112" algn="l" defTabSz="106070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712464" algn="l" defTabSz="106070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242816" algn="l" defTabSz="106070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1541" y="2348402"/>
            <a:ext cx="10104120" cy="16204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3083" y="4283816"/>
            <a:ext cx="8321041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303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607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91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214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51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82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124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242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20147-4DEA-439C-8CE8-4D9D73432E12}" type="datetime1">
              <a:rPr lang="en-US" smtClean="0"/>
              <a:pPr/>
              <a:t>9/3/2011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3A117-0B35-4CDB-AEC5-A87A33C881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60FBE-8429-4550-BF5C-61679D9F5788}" type="datetime1">
              <a:rPr lang="en-US" smtClean="0"/>
              <a:pPr/>
              <a:t>9/3/2011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3A117-0B35-4CDB-AEC5-A87A33C881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18220" y="302739"/>
            <a:ext cx="2674620" cy="64502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302739"/>
            <a:ext cx="7825740" cy="645022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0900F-98F9-423E-9C30-0FFA6F7FEE58}" type="datetime1">
              <a:rPr lang="en-US" smtClean="0"/>
              <a:pPr/>
              <a:t>9/3/2011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3A117-0B35-4CDB-AEC5-A87A33C881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3D4D0-6DC2-4AB9-B833-C64C8D045F1C}" type="datetime1">
              <a:rPr lang="en-US" smtClean="0"/>
              <a:pPr/>
              <a:t>9/3/2011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3A117-0B35-4CDB-AEC5-A87A33C881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007" y="4857796"/>
            <a:ext cx="10104120" cy="1501435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9007" y="3204114"/>
            <a:ext cx="10104120" cy="1653678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3035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6070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5910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121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517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82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7124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242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0B4C1-A397-4ABE-ADE2-7F3DA8216E9E}" type="datetime1">
              <a:rPr lang="en-US" smtClean="0"/>
              <a:pPr/>
              <a:t>9/3/2011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3A117-0B35-4CDB-AEC5-A87A33C881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2" y="1763926"/>
            <a:ext cx="5250179" cy="49890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42660" y="1763926"/>
            <a:ext cx="5250179" cy="49890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BD1CD-2DDC-4640-8B14-35E91A7B31CA}" type="datetime1">
              <a:rPr lang="en-US" smtClean="0"/>
              <a:pPr/>
              <a:t>9/3/2011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3A117-0B35-4CDB-AEC5-A87A33C881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1" y="1692181"/>
            <a:ext cx="5252244" cy="705219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0352" indent="0">
              <a:buNone/>
              <a:defRPr sz="2300" b="1"/>
            </a:lvl2pPr>
            <a:lvl3pPr marL="1060704" indent="0">
              <a:buNone/>
              <a:defRPr sz="2100" b="1"/>
            </a:lvl3pPr>
            <a:lvl4pPr marL="1591056" indent="0">
              <a:buNone/>
              <a:defRPr sz="1900" b="1"/>
            </a:lvl4pPr>
            <a:lvl5pPr marL="2121408" indent="0">
              <a:buNone/>
              <a:defRPr sz="1900" b="1"/>
            </a:lvl5pPr>
            <a:lvl6pPr marL="2651760" indent="0">
              <a:buNone/>
              <a:defRPr sz="1900" b="1"/>
            </a:lvl6pPr>
            <a:lvl7pPr marL="3182112" indent="0">
              <a:buNone/>
              <a:defRPr sz="1900" b="1"/>
            </a:lvl7pPr>
            <a:lvl8pPr marL="3712464" indent="0">
              <a:buNone/>
              <a:defRPr sz="1900" b="1"/>
            </a:lvl8pPr>
            <a:lvl9pPr marL="4242816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1" y="2397400"/>
            <a:ext cx="5252244" cy="4355563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38532" y="1692181"/>
            <a:ext cx="5254309" cy="705219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0352" indent="0">
              <a:buNone/>
              <a:defRPr sz="2300" b="1"/>
            </a:lvl2pPr>
            <a:lvl3pPr marL="1060704" indent="0">
              <a:buNone/>
              <a:defRPr sz="2100" b="1"/>
            </a:lvl3pPr>
            <a:lvl4pPr marL="1591056" indent="0">
              <a:buNone/>
              <a:defRPr sz="1900" b="1"/>
            </a:lvl4pPr>
            <a:lvl5pPr marL="2121408" indent="0">
              <a:buNone/>
              <a:defRPr sz="1900" b="1"/>
            </a:lvl5pPr>
            <a:lvl6pPr marL="2651760" indent="0">
              <a:buNone/>
              <a:defRPr sz="1900" b="1"/>
            </a:lvl6pPr>
            <a:lvl7pPr marL="3182112" indent="0">
              <a:buNone/>
              <a:defRPr sz="1900" b="1"/>
            </a:lvl7pPr>
            <a:lvl8pPr marL="3712464" indent="0">
              <a:buNone/>
              <a:defRPr sz="1900" b="1"/>
            </a:lvl8pPr>
            <a:lvl9pPr marL="4242816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38532" y="2397400"/>
            <a:ext cx="5254309" cy="4355563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B2EF5-AFBA-4D6E-8B79-B78263B6D5DD}" type="datetime1">
              <a:rPr lang="en-US" smtClean="0"/>
              <a:pPr/>
              <a:t>9/3/2011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3A117-0B35-4CDB-AEC5-A87A33C881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D39DA-5827-4E21-972D-29FE758CC947}" type="datetime1">
              <a:rPr lang="en-US" smtClean="0"/>
              <a:pPr/>
              <a:t>9/3/2011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3A117-0B35-4CDB-AEC5-A87A33C881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83CEB-C785-4033-A310-F860BC3FA25E}" type="datetime1">
              <a:rPr lang="en-US" smtClean="0"/>
              <a:pPr/>
              <a:t>9/3/2011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3A117-0B35-4CDB-AEC5-A87A33C881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4" y="300987"/>
            <a:ext cx="3910807" cy="128094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7566" y="300989"/>
            <a:ext cx="6645275" cy="645197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8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4" y="1581934"/>
            <a:ext cx="3910807" cy="5171028"/>
          </a:xfrm>
        </p:spPr>
        <p:txBody>
          <a:bodyPr/>
          <a:lstStyle>
            <a:lvl1pPr marL="0" indent="0">
              <a:buNone/>
              <a:defRPr sz="1600"/>
            </a:lvl1pPr>
            <a:lvl2pPr marL="530352" indent="0">
              <a:buNone/>
              <a:defRPr sz="1400"/>
            </a:lvl2pPr>
            <a:lvl3pPr marL="1060704" indent="0">
              <a:buNone/>
              <a:defRPr sz="1200"/>
            </a:lvl3pPr>
            <a:lvl4pPr marL="1591056" indent="0">
              <a:buNone/>
              <a:defRPr sz="1000"/>
            </a:lvl4pPr>
            <a:lvl5pPr marL="2121408" indent="0">
              <a:buNone/>
              <a:defRPr sz="1000"/>
            </a:lvl5pPr>
            <a:lvl6pPr marL="2651760" indent="0">
              <a:buNone/>
              <a:defRPr sz="1000"/>
            </a:lvl6pPr>
            <a:lvl7pPr marL="3182112" indent="0">
              <a:buNone/>
              <a:defRPr sz="1000"/>
            </a:lvl7pPr>
            <a:lvl8pPr marL="3712464" indent="0">
              <a:buNone/>
              <a:defRPr sz="1000"/>
            </a:lvl8pPr>
            <a:lvl9pPr marL="4242816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7B3FA-F5D3-4754-832E-CB04D026F704}" type="datetime1">
              <a:rPr lang="en-US" smtClean="0"/>
              <a:pPr/>
              <a:t>9/3/2011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3A117-0B35-4CDB-AEC5-A87A33C881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9976" y="5291772"/>
            <a:ext cx="7132320" cy="62472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29976" y="675471"/>
            <a:ext cx="7132320" cy="4535805"/>
          </a:xfrm>
        </p:spPr>
        <p:txBody>
          <a:bodyPr/>
          <a:lstStyle>
            <a:lvl1pPr marL="0" indent="0">
              <a:buNone/>
              <a:defRPr sz="3700"/>
            </a:lvl1pPr>
            <a:lvl2pPr marL="530352" indent="0">
              <a:buNone/>
              <a:defRPr sz="3200"/>
            </a:lvl2pPr>
            <a:lvl3pPr marL="1060704" indent="0">
              <a:buNone/>
              <a:defRPr sz="2800"/>
            </a:lvl3pPr>
            <a:lvl4pPr marL="1591056" indent="0">
              <a:buNone/>
              <a:defRPr sz="2300"/>
            </a:lvl4pPr>
            <a:lvl5pPr marL="2121408" indent="0">
              <a:buNone/>
              <a:defRPr sz="2300"/>
            </a:lvl5pPr>
            <a:lvl6pPr marL="2651760" indent="0">
              <a:buNone/>
              <a:defRPr sz="2300"/>
            </a:lvl6pPr>
            <a:lvl7pPr marL="3182112" indent="0">
              <a:buNone/>
              <a:defRPr sz="2300"/>
            </a:lvl7pPr>
            <a:lvl8pPr marL="3712464" indent="0">
              <a:buNone/>
              <a:defRPr sz="2300"/>
            </a:lvl8pPr>
            <a:lvl9pPr marL="4242816" indent="0">
              <a:buNone/>
              <a:defRPr sz="23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29976" y="5916496"/>
            <a:ext cx="7132320" cy="887211"/>
          </a:xfrm>
        </p:spPr>
        <p:txBody>
          <a:bodyPr/>
          <a:lstStyle>
            <a:lvl1pPr marL="0" indent="0">
              <a:buNone/>
              <a:defRPr sz="1600"/>
            </a:lvl1pPr>
            <a:lvl2pPr marL="530352" indent="0">
              <a:buNone/>
              <a:defRPr sz="1400"/>
            </a:lvl2pPr>
            <a:lvl3pPr marL="1060704" indent="0">
              <a:buNone/>
              <a:defRPr sz="1200"/>
            </a:lvl3pPr>
            <a:lvl4pPr marL="1591056" indent="0">
              <a:buNone/>
              <a:defRPr sz="1000"/>
            </a:lvl4pPr>
            <a:lvl5pPr marL="2121408" indent="0">
              <a:buNone/>
              <a:defRPr sz="1000"/>
            </a:lvl5pPr>
            <a:lvl6pPr marL="2651760" indent="0">
              <a:buNone/>
              <a:defRPr sz="1000"/>
            </a:lvl6pPr>
            <a:lvl7pPr marL="3182112" indent="0">
              <a:buNone/>
              <a:defRPr sz="1000"/>
            </a:lvl7pPr>
            <a:lvl8pPr marL="3712464" indent="0">
              <a:buNone/>
              <a:defRPr sz="1000"/>
            </a:lvl8pPr>
            <a:lvl9pPr marL="4242816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FE5F2-4D1F-4CF4-8D50-398299CE20EB}" type="datetime1">
              <a:rPr lang="en-US" smtClean="0"/>
              <a:pPr/>
              <a:t>9/3/2011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3A117-0B35-4CDB-AEC5-A87A33C881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360" y="302737"/>
            <a:ext cx="10698481" cy="1259946"/>
          </a:xfrm>
          <a:prstGeom prst="rect">
            <a:avLst/>
          </a:prstGeom>
        </p:spPr>
        <p:txBody>
          <a:bodyPr vert="horz" lIns="106070" tIns="53035" rIns="106070" bIns="53035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1763926"/>
            <a:ext cx="10698481" cy="4989036"/>
          </a:xfrm>
          <a:prstGeom prst="rect">
            <a:avLst/>
          </a:prstGeom>
        </p:spPr>
        <p:txBody>
          <a:bodyPr vert="horz" lIns="106070" tIns="53035" rIns="106070" bIns="5303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360" y="7006702"/>
            <a:ext cx="2773680" cy="402483"/>
          </a:xfrm>
          <a:prstGeom prst="rect">
            <a:avLst/>
          </a:prstGeom>
        </p:spPr>
        <p:txBody>
          <a:bodyPr vert="horz" lIns="106070" tIns="53035" rIns="106070" bIns="530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9D1CA-E8F1-4677-88D1-DC46E9F7E318}" type="datetime1">
              <a:rPr lang="en-US" smtClean="0"/>
              <a:pPr/>
              <a:t>9/3/2011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61462" y="7006702"/>
            <a:ext cx="3764280" cy="402483"/>
          </a:xfrm>
          <a:prstGeom prst="rect">
            <a:avLst/>
          </a:prstGeom>
        </p:spPr>
        <p:txBody>
          <a:bodyPr vert="horz" lIns="106070" tIns="53035" rIns="106070" bIns="530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9160" y="7006702"/>
            <a:ext cx="2773680" cy="402483"/>
          </a:xfrm>
          <a:prstGeom prst="rect">
            <a:avLst/>
          </a:prstGeom>
        </p:spPr>
        <p:txBody>
          <a:bodyPr vert="horz" lIns="106070" tIns="53035" rIns="106070" bIns="5303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3A117-0B35-4CDB-AEC5-A87A33C881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1060704" rtl="0" eaLnBrk="1" latinLnBrk="0" hangingPunct="1">
        <a:spcBef>
          <a:spcPct val="0"/>
        </a:spcBef>
        <a:buNone/>
        <a:defRPr sz="5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7764" indent="-397764" algn="l" defTabSz="1060704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61822" indent="-331470" algn="l" defTabSz="106070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25880" indent="-265176" algn="l" defTabSz="1060704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56232" indent="-265176" algn="l" defTabSz="1060704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86584" indent="-265176" algn="l" defTabSz="1060704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16936" indent="-265176" algn="l" defTabSz="1060704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47288" indent="-265176" algn="l" defTabSz="1060704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77640" indent="-265176" algn="l" defTabSz="1060704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507992" indent="-265176" algn="l" defTabSz="1060704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070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30352" algn="l" defTabSz="106070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60704" algn="l" defTabSz="106070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91056" algn="l" defTabSz="106070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21408" algn="l" defTabSz="106070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51760" algn="l" defTabSz="106070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82112" algn="l" defTabSz="106070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12464" algn="l" defTabSz="106070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42816" algn="l" defTabSz="106070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94360" y="302737"/>
            <a:ext cx="10698481" cy="886300"/>
          </a:xfrm>
        </p:spPr>
        <p:txBody>
          <a:bodyPr>
            <a:normAutofit/>
          </a:bodyPr>
          <a:lstStyle/>
          <a:p>
            <a:r>
              <a:rPr lang="en-US" b="1" dirty="0" smtClean="0"/>
              <a:t>PENGANTAR</a:t>
            </a:r>
            <a:endParaRPr lang="en-US" b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594360" y="1112837"/>
            <a:ext cx="10698481" cy="6019800"/>
          </a:xfrm>
        </p:spPr>
        <p:txBody>
          <a:bodyPr>
            <a:noAutofit/>
          </a:bodyPr>
          <a:lstStyle/>
          <a:p>
            <a:pPr algn="just"/>
            <a:r>
              <a:rPr lang="id-ID" sz="1600" b="1" dirty="0" smtClean="0"/>
              <a:t>MENIMBANG</a:t>
            </a:r>
          </a:p>
          <a:p>
            <a:pPr marL="1207008" lvl="1" indent="-742950" algn="just">
              <a:buFont typeface="+mj-lt"/>
              <a:buAutoNum type="arabicPeriod"/>
            </a:pPr>
            <a:r>
              <a:rPr lang="id-ID" sz="1600" dirty="0" smtClean="0"/>
              <a:t>Kurang adanya hubungan antara kita Trah Sutononggo sebagai keturunan Danalunda yang mengakibatkan tidak adanya kerjasama dan saling membantu, bahkan tidak saling mengenal antara satu dengan lainnya.</a:t>
            </a:r>
          </a:p>
          <a:p>
            <a:pPr marL="1207008" lvl="1" indent="-742950" algn="just">
              <a:buFont typeface="+mj-lt"/>
              <a:buAutoNum type="arabicPeriod"/>
            </a:pPr>
            <a:r>
              <a:rPr lang="id-ID" sz="1600" dirty="0" smtClean="0"/>
              <a:t>Agar supaya tidak kehilangan jalur kekeluargaan khususnya Trah Sutononggo sebagai keturunan Danalunda.</a:t>
            </a:r>
          </a:p>
          <a:p>
            <a:pPr algn="just"/>
            <a:r>
              <a:rPr lang="id-ID" sz="1600" b="1" dirty="0" smtClean="0"/>
              <a:t>MENGINGAT</a:t>
            </a:r>
          </a:p>
          <a:p>
            <a:pPr marL="1207008" lvl="1" indent="-742950" algn="just">
              <a:buFont typeface="+mj-lt"/>
              <a:buAutoNum type="arabicPeriod"/>
            </a:pPr>
            <a:r>
              <a:rPr lang="id-ID" sz="1600" dirty="0" smtClean="0"/>
              <a:t>Kemajuan seperti sekarang ini, kita memerlukan kerjasama dan saling bantu membantu agar dapat mengikuti perkembangan zaman.</a:t>
            </a:r>
          </a:p>
          <a:p>
            <a:pPr marL="1207008" lvl="1" indent="-742950" algn="just">
              <a:buFont typeface="+mj-lt"/>
              <a:buAutoNum type="arabicPeriod"/>
            </a:pPr>
            <a:r>
              <a:rPr lang="id-ID" sz="1600" dirty="0" smtClean="0"/>
              <a:t>Perlu terbinanya azas kekeluargaan yang mendalam diantara kita sebagai modal dasar terwujudnya kesatuan dan persatuan.</a:t>
            </a:r>
          </a:p>
          <a:p>
            <a:pPr algn="just"/>
            <a:r>
              <a:rPr lang="id-ID" sz="1600" b="1" dirty="0" smtClean="0"/>
              <a:t>MENYIMPULKAN</a:t>
            </a:r>
          </a:p>
          <a:p>
            <a:pPr marL="1207008" lvl="1" indent="-742950" algn="just">
              <a:buFont typeface="+mj-lt"/>
              <a:buAutoNum type="arabicPeriod"/>
            </a:pPr>
            <a:r>
              <a:rPr lang="id-ID" sz="1600" dirty="0" smtClean="0"/>
              <a:t>Membentuk pengurus Trah Sutononggo sebagai keturunan Danalunda yang susunan personalianya seperti tersebut dalam lampiran surat ini.</a:t>
            </a:r>
          </a:p>
          <a:p>
            <a:pPr marL="1207008" lvl="1" indent="-742950" algn="just">
              <a:buFont typeface="+mj-lt"/>
              <a:buAutoNum type="arabicPeriod"/>
            </a:pPr>
            <a:r>
              <a:rPr lang="id-ID" sz="1600" dirty="0" smtClean="0"/>
              <a:t>Tujuan organisasi, sebagai warganegara yang baik berusaha mewujudkan rasa kekeluargaan yang mendalam kreatif dan dinamis dalam mengikuti perkembangan zaman.</a:t>
            </a:r>
          </a:p>
          <a:p>
            <a:pPr marL="1207008" lvl="1" indent="-742950" algn="just">
              <a:buFont typeface="+mj-lt"/>
              <a:buAutoNum type="arabicPeriod"/>
            </a:pPr>
            <a:r>
              <a:rPr lang="id-ID" sz="1600" dirty="0" smtClean="0"/>
              <a:t>Tugas pengurus, mengusahakan terjalinnya </a:t>
            </a:r>
            <a:r>
              <a:rPr lang="id-ID" sz="1600" dirty="0" smtClean="0"/>
              <a:t>kek</a:t>
            </a:r>
            <a:r>
              <a:rPr lang="en-US" sz="1600" dirty="0" smtClean="0"/>
              <a:t>e</a:t>
            </a:r>
            <a:r>
              <a:rPr lang="id-ID" sz="1600" dirty="0" smtClean="0"/>
              <a:t>luargaan </a:t>
            </a:r>
            <a:r>
              <a:rPr lang="id-ID" sz="1600" dirty="0" smtClean="0"/>
              <a:t>yang akrab dan kompak seperti tertera pada tujuan.</a:t>
            </a:r>
          </a:p>
          <a:p>
            <a:pPr marL="1207008" lvl="1" indent="-742950" algn="just">
              <a:buFont typeface="+mj-lt"/>
              <a:buAutoNum type="arabicPeriod"/>
            </a:pPr>
            <a:r>
              <a:rPr lang="id-ID" sz="1600" dirty="0" smtClean="0"/>
              <a:t>Status organisasi, adalah organisasi sosial.</a:t>
            </a:r>
          </a:p>
          <a:p>
            <a:pPr marL="1207008" lvl="1" indent="-742950" algn="just">
              <a:buFont typeface="+mj-lt"/>
              <a:buAutoNum type="arabicPeriod"/>
            </a:pPr>
            <a:r>
              <a:rPr lang="id-ID" sz="1600" dirty="0" smtClean="0"/>
              <a:t>Pembiayaandigali kedalam/keluar atas dasar hasil musyawarah/mufakat.</a:t>
            </a:r>
          </a:p>
          <a:p>
            <a:pPr marL="1207008" lvl="1" indent="-742950" algn="just">
              <a:buFont typeface="+mj-lt"/>
              <a:buAutoNum type="arabicPeriod"/>
            </a:pPr>
            <a:r>
              <a:rPr lang="id-ID" sz="1600" dirty="0" smtClean="0"/>
              <a:t>Kesimpulan ini berlaku sejak ditetapkan.</a:t>
            </a:r>
            <a:endParaRPr lang="en-US" sz="1600" dirty="0" smtClean="0"/>
          </a:p>
          <a:p>
            <a:pPr marL="1207008" lvl="1" indent="-742950" algn="r">
              <a:buNone/>
            </a:pPr>
            <a:r>
              <a:rPr lang="id-ID" sz="1600" dirty="0" smtClean="0"/>
              <a:t>Tepus, 17 juli 1981</a:t>
            </a:r>
          </a:p>
          <a:p>
            <a:pPr marL="1207008" lvl="1" indent="-742950" algn="r">
              <a:buNone/>
            </a:pPr>
            <a:r>
              <a:rPr lang="id-ID" sz="1600" dirty="0" smtClean="0"/>
              <a:t>Ketua</a:t>
            </a:r>
            <a:r>
              <a:rPr lang="en-US" sz="1600" dirty="0" smtClean="0"/>
              <a:t>,</a:t>
            </a:r>
            <a:endParaRPr lang="id-ID" sz="1600" dirty="0" smtClean="0"/>
          </a:p>
          <a:p>
            <a:pPr marL="1207008" lvl="1" indent="-742950" algn="r">
              <a:buNone/>
            </a:pPr>
            <a:r>
              <a:rPr lang="id-ID" sz="1600" dirty="0" smtClean="0"/>
              <a:t>Notowardoyo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3A117-0B35-4CDB-AEC5-A87A33C8818A}" type="slidenum">
              <a:rPr lang="en-US" sz="1800" smtClean="0"/>
              <a:pPr/>
              <a:t>1</a:t>
            </a:fld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SILSILAH KELUARGA BESAR TRAH SUTONONGGO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93725" y="1763713"/>
          <a:ext cx="10699750" cy="4989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3A117-0B35-4CDB-AEC5-A87A33C8818A}" type="slidenum">
              <a:rPr lang="en-US" sz="1800" smtClean="0"/>
              <a:pPr/>
              <a:t>10</a:t>
            </a:fld>
            <a:endParaRPr lang="en-US" sz="1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SILSILAH KELUARGA BESAR TRAH SUTONONGGO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93725" y="1763713"/>
          <a:ext cx="10699750" cy="4989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3A117-0B35-4CDB-AEC5-A87A33C8818A}" type="slidenum">
              <a:rPr lang="en-US" sz="1800" smtClean="0"/>
              <a:pPr/>
              <a:t>11</a:t>
            </a:fld>
            <a:endParaRPr lang="en-US" sz="1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SILSILAH KELUARGA BESAR TRAH SUTONONGGO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93725" y="1763713"/>
          <a:ext cx="10699750" cy="4989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3A117-0B35-4CDB-AEC5-A87A33C8818A}" type="slidenum">
              <a:rPr lang="en-US" sz="1800" smtClean="0"/>
              <a:pPr/>
              <a:t>12</a:t>
            </a:fld>
            <a:endParaRPr lang="en-US" sz="1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SILSILAH KELUARGA BESAR TRAH SUTONONGGO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93725" y="1763713"/>
          <a:ext cx="10699750" cy="4989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3A117-0B35-4CDB-AEC5-A87A33C8818A}" type="slidenum">
              <a:rPr lang="en-US" sz="1800" smtClean="0"/>
              <a:pPr/>
              <a:t>13</a:t>
            </a:fld>
            <a:endParaRPr lang="en-US" sz="1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SILSILAH KELUARGA BESAR TRAH SUTONONGGO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722437"/>
          <a:ext cx="11141075" cy="53689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3A117-0B35-4CDB-AEC5-A87A33C8818A}" type="slidenum">
              <a:rPr lang="en-US" sz="1800" smtClean="0"/>
              <a:pPr/>
              <a:t>14</a:t>
            </a:fld>
            <a:endParaRPr lang="en-US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94360" y="302737"/>
            <a:ext cx="10698481" cy="886300"/>
          </a:xfrm>
        </p:spPr>
        <p:txBody>
          <a:bodyPr>
            <a:normAutofit/>
          </a:bodyPr>
          <a:lstStyle/>
          <a:p>
            <a:r>
              <a:rPr lang="en-US" b="1" dirty="0" smtClean="0"/>
              <a:t>PENGURUS TRAH SUTONONGGO</a:t>
            </a:r>
            <a:endParaRPr lang="en-US" b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594360" y="1112837"/>
            <a:ext cx="10698481" cy="6019800"/>
          </a:xfrm>
        </p:spPr>
        <p:txBody>
          <a:bodyPr anchor="ctr">
            <a:noAutofit/>
          </a:bodyPr>
          <a:lstStyle/>
          <a:p>
            <a:pPr algn="just"/>
            <a:r>
              <a:rPr lang="en-US" sz="1200" b="1" dirty="0" smtClean="0"/>
              <a:t>PELINDUNG</a:t>
            </a:r>
            <a:endParaRPr lang="id-ID" sz="1200" b="1" dirty="0" smtClean="0"/>
          </a:p>
          <a:p>
            <a:pPr marL="1207008" lvl="1" indent="-742950" algn="just">
              <a:buFont typeface="+mj-lt"/>
              <a:buAutoNum type="arabicPeriod"/>
            </a:pPr>
            <a:r>
              <a:rPr lang="en-US" sz="1200" dirty="0" smtClean="0"/>
              <a:t>SASTROSUWIRYO</a:t>
            </a:r>
          </a:p>
          <a:p>
            <a:pPr marL="1207008" lvl="1" indent="-742950" algn="just">
              <a:buFont typeface="+mj-lt"/>
              <a:buAutoNum type="arabicPeriod"/>
            </a:pPr>
            <a:r>
              <a:rPr lang="en-US" sz="1200" dirty="0" smtClean="0"/>
              <a:t>KROMOSENTONO</a:t>
            </a:r>
          </a:p>
          <a:p>
            <a:pPr marL="1207008" lvl="1" indent="-742950" algn="just">
              <a:buFont typeface="+mj-lt"/>
              <a:buAutoNum type="arabicPeriod"/>
            </a:pPr>
            <a:r>
              <a:rPr lang="en-US" sz="1200" dirty="0" smtClean="0"/>
              <a:t>IROKARSO</a:t>
            </a:r>
            <a:endParaRPr lang="id-ID" sz="1200" dirty="0" smtClean="0"/>
          </a:p>
          <a:p>
            <a:pPr algn="just"/>
            <a:r>
              <a:rPr lang="en-US" sz="1200" b="1" dirty="0" smtClean="0"/>
              <a:t>KETUA</a:t>
            </a:r>
            <a:endParaRPr lang="id-ID" sz="1200" b="1" dirty="0" smtClean="0"/>
          </a:p>
          <a:p>
            <a:pPr marL="1207008" lvl="1" indent="-742950" algn="just">
              <a:spcBef>
                <a:spcPts val="0"/>
              </a:spcBef>
              <a:buFont typeface="+mj-lt"/>
              <a:buAutoNum type="arabicPeriod"/>
            </a:pPr>
            <a:r>
              <a:rPr lang="en-US" sz="1200" dirty="0" smtClean="0"/>
              <a:t>NOTOWARDOYO</a:t>
            </a:r>
          </a:p>
          <a:p>
            <a:pPr marL="1207008" lvl="1" indent="-742950" algn="just">
              <a:spcBef>
                <a:spcPts val="0"/>
              </a:spcBef>
              <a:buFont typeface="+mj-lt"/>
              <a:buAutoNum type="arabicPeriod"/>
            </a:pPr>
            <a:r>
              <a:rPr lang="en-US" sz="1200" dirty="0" smtClean="0"/>
              <a:t>MARKAM</a:t>
            </a:r>
          </a:p>
          <a:p>
            <a:pPr marL="1207008" lvl="1" indent="-742950" algn="just">
              <a:spcBef>
                <a:spcPts val="0"/>
              </a:spcBef>
              <a:buFont typeface="+mj-lt"/>
              <a:buAutoNum type="arabicPeriod"/>
            </a:pPr>
            <a:r>
              <a:rPr lang="en-US" sz="1200" dirty="0" smtClean="0"/>
              <a:t>SUPARDAM</a:t>
            </a:r>
            <a:endParaRPr lang="id-ID" sz="1200" dirty="0" smtClean="0"/>
          </a:p>
          <a:p>
            <a:pPr algn="just"/>
            <a:r>
              <a:rPr lang="en-US" sz="1200" b="1" dirty="0" smtClean="0"/>
              <a:t>SEKRETARIS</a:t>
            </a:r>
          </a:p>
          <a:p>
            <a:pPr lvl="1" algn="just">
              <a:buFont typeface="+mj-lt"/>
              <a:buAutoNum type="arabicPeriod"/>
            </a:pPr>
            <a:r>
              <a:rPr lang="en-US" sz="1200" dirty="0" smtClean="0"/>
              <a:t>          SUKINO</a:t>
            </a:r>
          </a:p>
          <a:p>
            <a:pPr lvl="1" algn="just">
              <a:buFont typeface="+mj-lt"/>
              <a:buAutoNum type="arabicPeriod"/>
            </a:pPr>
            <a:r>
              <a:rPr lang="en-US" sz="1200" dirty="0" smtClean="0"/>
              <a:t>          SUMARDI</a:t>
            </a:r>
          </a:p>
          <a:p>
            <a:pPr lvl="1" algn="just">
              <a:buFont typeface="+mj-lt"/>
              <a:buAutoNum type="arabicPeriod"/>
            </a:pPr>
            <a:r>
              <a:rPr lang="en-US" sz="1200" dirty="0" smtClean="0"/>
              <a:t>          MARGONO</a:t>
            </a:r>
          </a:p>
          <a:p>
            <a:pPr lvl="1" algn="just">
              <a:buFont typeface="+mj-lt"/>
              <a:buAutoNum type="arabicPeriod"/>
            </a:pPr>
            <a:r>
              <a:rPr lang="en-US" sz="1200" dirty="0" smtClean="0"/>
              <a:t>          SUWARDI</a:t>
            </a:r>
            <a:endParaRPr lang="en-US" sz="1200" b="1" dirty="0" smtClean="0"/>
          </a:p>
          <a:p>
            <a:pPr algn="just"/>
            <a:r>
              <a:rPr lang="en-US" sz="1200" b="1" dirty="0" smtClean="0"/>
              <a:t>KEUANGAN</a:t>
            </a:r>
          </a:p>
          <a:p>
            <a:pPr lvl="1" algn="just">
              <a:buFont typeface="+mj-lt"/>
              <a:buAutoNum type="arabicPeriod"/>
            </a:pPr>
            <a:r>
              <a:rPr lang="en-US" sz="1200" dirty="0" smtClean="0"/>
              <a:t>         NYI HADIWARSONO</a:t>
            </a:r>
          </a:p>
          <a:p>
            <a:pPr lvl="1" algn="just">
              <a:buFont typeface="+mj-lt"/>
              <a:buAutoNum type="arabicPeriod"/>
            </a:pPr>
            <a:r>
              <a:rPr lang="en-US" sz="1200" dirty="0" smtClean="0"/>
              <a:t>         HARJOSASMITO</a:t>
            </a:r>
          </a:p>
          <a:p>
            <a:pPr lvl="1" algn="just">
              <a:buFont typeface="+mj-lt"/>
              <a:buAutoNum type="arabicPeriod"/>
            </a:pPr>
            <a:r>
              <a:rPr lang="en-US" sz="1200" dirty="0" smtClean="0"/>
              <a:t>         HARJOSUWITO</a:t>
            </a:r>
          </a:p>
          <a:p>
            <a:pPr algn="just"/>
            <a:r>
              <a:rPr lang="en-US" sz="1200" b="1" dirty="0" smtClean="0"/>
              <a:t>KOMISARIS</a:t>
            </a:r>
            <a:endParaRPr lang="id-ID" sz="1200" b="1" dirty="0" smtClean="0"/>
          </a:p>
          <a:p>
            <a:pPr marL="1207008" lvl="1" indent="-742950" algn="just">
              <a:buFont typeface="+mj-lt"/>
              <a:buAutoNum type="arabicPeriod"/>
            </a:pPr>
            <a:r>
              <a:rPr lang="en-US" sz="1200" dirty="0" smtClean="0"/>
              <a:t>WIRYOSULARNO</a:t>
            </a:r>
          </a:p>
          <a:p>
            <a:pPr marL="1207008" lvl="1" indent="-742950" algn="just">
              <a:buFont typeface="+mj-lt"/>
              <a:buAutoNum type="arabicPeriod"/>
            </a:pPr>
            <a:r>
              <a:rPr lang="en-US" sz="1200" dirty="0" smtClean="0"/>
              <a:t>DARSOSEMITO</a:t>
            </a:r>
          </a:p>
          <a:p>
            <a:pPr marL="1207008" lvl="1" indent="-742950" algn="just">
              <a:buFont typeface="+mj-lt"/>
              <a:buAutoNum type="arabicPeriod"/>
            </a:pPr>
            <a:r>
              <a:rPr lang="en-US" sz="1200" dirty="0" smtClean="0"/>
              <a:t>PATMOSULAR</a:t>
            </a:r>
          </a:p>
          <a:p>
            <a:pPr marL="1207008" lvl="1" indent="-742950" algn="just">
              <a:buFont typeface="+mj-lt"/>
              <a:buAutoNum type="arabicPeriod"/>
            </a:pPr>
            <a:r>
              <a:rPr lang="en-US" sz="1200" dirty="0" smtClean="0"/>
              <a:t>SUNGKONO</a:t>
            </a:r>
          </a:p>
          <a:p>
            <a:pPr marL="1207008" lvl="1" indent="-742950" algn="just">
              <a:buFont typeface="+mj-lt"/>
              <a:buAutoNum type="arabicPeriod"/>
            </a:pPr>
            <a:r>
              <a:rPr lang="en-US" sz="1200" dirty="0" smtClean="0"/>
              <a:t>SUDARJI</a:t>
            </a:r>
          </a:p>
          <a:p>
            <a:pPr marL="1207008" lvl="1" indent="-742950" algn="r">
              <a:buNone/>
            </a:pPr>
            <a:r>
              <a:rPr lang="id-ID" sz="1200" dirty="0" smtClean="0"/>
              <a:t>Tepus, 17 juli 1981</a:t>
            </a:r>
          </a:p>
          <a:p>
            <a:pPr marL="1207008" lvl="1" indent="-742950" algn="r">
              <a:buNone/>
            </a:pPr>
            <a:r>
              <a:rPr lang="id-ID" sz="1200" dirty="0" smtClean="0"/>
              <a:t>Ketua</a:t>
            </a:r>
            <a:r>
              <a:rPr lang="en-US" sz="1200" dirty="0" smtClean="0"/>
              <a:t>,</a:t>
            </a:r>
            <a:endParaRPr lang="id-ID" sz="1200" dirty="0" smtClean="0"/>
          </a:p>
          <a:p>
            <a:pPr marL="1207008" lvl="1" indent="-742950" algn="r">
              <a:buNone/>
            </a:pPr>
            <a:r>
              <a:rPr lang="id-ID" sz="1200" dirty="0" smtClean="0"/>
              <a:t>Notowardoyo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3A117-0B35-4CDB-AEC5-A87A33C8818A}" type="slidenum">
              <a:rPr lang="en-US" sz="1800" smtClean="0"/>
              <a:pPr/>
              <a:t>2</a:t>
            </a:fld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SILSILAH KELUARGA BESAR TRAH SUTONONGGO</a:t>
            </a:r>
            <a:endParaRPr lang="en-US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81000" y="1798637"/>
          <a:ext cx="11353800" cy="373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3"/>
          <p:cNvSpPr txBox="1">
            <a:spLocks/>
          </p:cNvSpPr>
          <p:nvPr/>
        </p:nvSpPr>
        <p:spPr>
          <a:xfrm>
            <a:off x="746759" y="5075237"/>
            <a:ext cx="10698481" cy="1905000"/>
          </a:xfrm>
          <a:prstGeom prst="rect">
            <a:avLst/>
          </a:prstGeom>
        </p:spPr>
        <p:txBody>
          <a:bodyPr vert="horz" lIns="106070" tIns="53035" rIns="106070" bIns="53035" rtlCol="0" anchor="ctr">
            <a:normAutofit fontScale="75000" lnSpcReduction="20000"/>
          </a:bodyPr>
          <a:lstStyle/>
          <a:p>
            <a:pPr marL="0" marR="0" lvl="0" indent="0" algn="just" defTabSz="106070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Direstui oleh:</a:t>
            </a:r>
          </a:p>
          <a:p>
            <a:pPr marL="457200" marR="0" lvl="0" indent="-457200" algn="just" defTabSz="106070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id-ID" sz="2000" b="1" dirty="0" smtClean="0">
                <a:latin typeface="+mj-lt"/>
                <a:ea typeface="+mj-ea"/>
                <a:cs typeface="+mj-cs"/>
              </a:rPr>
              <a:t>Bp. Kromosentono</a:t>
            </a:r>
          </a:p>
          <a:p>
            <a:pPr marL="457200" marR="0" lvl="0" indent="-457200" algn="just" defTabSz="106070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id-ID" sz="2000" b="1" dirty="0" smtClean="0">
                <a:latin typeface="+mj-lt"/>
                <a:ea typeface="+mj-ea"/>
                <a:cs typeface="+mj-cs"/>
              </a:rPr>
              <a:t>Bp. Irokarso</a:t>
            </a:r>
          </a:p>
          <a:p>
            <a:pPr marL="457200" marR="0" lvl="0" indent="-457200" algn="just" defTabSz="106070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id-ID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Bp.</a:t>
            </a:r>
            <a:r>
              <a:rPr kumimoji="0" lang="id-ID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Sastrosuwiryo</a:t>
            </a:r>
          </a:p>
          <a:p>
            <a:pPr marL="457200" marR="0" lvl="0" indent="-457200" algn="just" defTabSz="106070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id-ID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								Ditulis Tgl.: 17 Juli 1981</a:t>
            </a:r>
          </a:p>
          <a:p>
            <a:pPr marL="457200" marR="0" lvl="0" indent="-457200" algn="just" defTabSz="106070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id-ID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Ketua,								Sekretaris,</a:t>
            </a:r>
          </a:p>
          <a:p>
            <a:pPr marL="457200" marR="0" lvl="0" indent="-457200" algn="just" defTabSz="106070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id-ID" sz="2000" b="1" dirty="0" smtClean="0">
              <a:latin typeface="+mj-lt"/>
              <a:ea typeface="+mj-ea"/>
              <a:cs typeface="+mj-cs"/>
            </a:endParaRPr>
          </a:p>
          <a:p>
            <a:pPr marL="457200" marR="0" lvl="0" indent="-457200" algn="just" defTabSz="106070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id-ID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457200" marR="0" lvl="0" indent="-457200" algn="just" defTabSz="106070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id-ID" sz="2000" b="1" dirty="0" smtClean="0">
                <a:latin typeface="+mj-lt"/>
                <a:ea typeface="+mj-ea"/>
                <a:cs typeface="+mj-cs"/>
              </a:rPr>
              <a:t>Notowardoyo							Sukino</a:t>
            </a:r>
            <a:endParaRPr kumimoji="0" lang="id-ID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3A117-0B35-4CDB-AEC5-A87A33C8818A}" type="slidenum">
              <a:rPr lang="en-US" sz="1800" smtClean="0"/>
              <a:pPr/>
              <a:t>3</a:t>
            </a:fld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SILSILAH KELUARGA BESAR TRAH SUTONONGGO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93725" y="1763713"/>
          <a:ext cx="10699750" cy="4989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3A117-0B35-4CDB-AEC5-A87A33C8818A}" type="slidenum">
              <a:rPr lang="en-US" sz="1800" smtClean="0"/>
              <a:pPr/>
              <a:t>4</a:t>
            </a:fld>
            <a:endParaRPr lang="en-US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SILSILAH KELUARGA BESAR TRAH SUTONONGGO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93725" y="1763713"/>
          <a:ext cx="10699750" cy="4989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3A117-0B35-4CDB-AEC5-A87A33C8818A}" type="slidenum">
              <a:rPr lang="en-US" sz="1800" smtClean="0"/>
              <a:pPr/>
              <a:t>5</a:t>
            </a:fld>
            <a:endParaRPr lang="en-US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SILSILAH KELUARGA BESAR TRAH SUTONONGGO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93725" y="1763713"/>
          <a:ext cx="10699750" cy="4989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3A117-0B35-4CDB-AEC5-A87A33C8818A}" type="slidenum">
              <a:rPr lang="en-US" sz="1800" smtClean="0"/>
              <a:pPr/>
              <a:t>6</a:t>
            </a:fld>
            <a:endParaRPr lang="en-US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SILSILAH KELUARGA BESAR TRAH SUTONONGGO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93725" y="1763713"/>
          <a:ext cx="10699750" cy="4989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3A117-0B35-4CDB-AEC5-A87A33C8818A}" type="slidenum">
              <a:rPr lang="en-US" sz="1800" smtClean="0"/>
              <a:pPr/>
              <a:t>7</a:t>
            </a:fld>
            <a:endParaRPr lang="en-US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SILSILAH KELUARGA BESAR TRAH SUTONONGGO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93725" y="1763713"/>
          <a:ext cx="10699750" cy="4989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3A117-0B35-4CDB-AEC5-A87A33C8818A}" type="slidenum">
              <a:rPr lang="en-US" sz="1800" smtClean="0"/>
              <a:pPr/>
              <a:t>8</a:t>
            </a:fld>
            <a:endParaRPr lang="en-US"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SILSILAH KELUARGA BESAR TRAH SUTONONGGO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93725" y="1763713"/>
          <a:ext cx="10699750" cy="4989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3A117-0B35-4CDB-AEC5-A87A33C8818A}" type="slidenum">
              <a:rPr lang="en-US" sz="1800" smtClean="0"/>
              <a:pPr/>
              <a:t>9</a:t>
            </a:fld>
            <a:endParaRPr lang="en-US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2001</Words>
  <Application>Microsoft Office PowerPoint</Application>
  <PresentationFormat>Custom</PresentationFormat>
  <Paragraphs>557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PENGANTAR</vt:lpstr>
      <vt:lpstr>PENGURUS TRAH SUTONONGGO</vt:lpstr>
      <vt:lpstr>SILSILAH KELUARGA BESAR TRAH SUTONONGGO</vt:lpstr>
      <vt:lpstr>SILSILAH KELUARGA BESAR TRAH SUTONONGGO</vt:lpstr>
      <vt:lpstr>SILSILAH KELUARGA BESAR TRAH SUTONONGGO</vt:lpstr>
      <vt:lpstr>SILSILAH KELUARGA BESAR TRAH SUTONONGGO</vt:lpstr>
      <vt:lpstr>SILSILAH KELUARGA BESAR TRAH SUTONONGGO</vt:lpstr>
      <vt:lpstr>SILSILAH KELUARGA BESAR TRAH SUTONONGGO</vt:lpstr>
      <vt:lpstr>SILSILAH KELUARGA BESAR TRAH SUTONONGGO</vt:lpstr>
      <vt:lpstr>SILSILAH KELUARGA BESAR TRAH SUTONONGGO</vt:lpstr>
      <vt:lpstr>SILSILAH KELUARGA BESAR TRAH SUTONONGGO</vt:lpstr>
      <vt:lpstr>SILSILAH KELUARGA BESAR TRAH SUTONONGGO</vt:lpstr>
      <vt:lpstr>SILSILAH KELUARGA BESAR TRAH SUTONONGGO</vt:lpstr>
      <vt:lpstr>SILSILAH KELUARGA BESAR TRAH SUTONONGGO</vt:lpstr>
    </vt:vector>
  </TitlesOfParts>
  <Company>Praz_Job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Joko_Prasetiyo</dc:creator>
  <cp:lastModifiedBy>Joko_Prasetiyo</cp:lastModifiedBy>
  <cp:revision>65</cp:revision>
  <dcterms:created xsi:type="dcterms:W3CDTF">2011-09-02T15:44:48Z</dcterms:created>
  <dcterms:modified xsi:type="dcterms:W3CDTF">2011-09-03T03:12:34Z</dcterms:modified>
</cp:coreProperties>
</file>